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8.jpeg" ContentType="image/jpeg"/>
  <Override PartName="/ppt/media/image11.jpeg" ContentType="image/jpeg"/>
  <Override PartName="/ppt/media/image36.jpeg" ContentType="image/jpeg"/>
  <Override PartName="/ppt/media/image3.png" ContentType="image/png"/>
  <Override PartName="/ppt/media/image4.jpeg" ContentType="image/jpeg"/>
  <Override PartName="/ppt/media/image20.jpeg" ContentType="image/jpeg"/>
  <Override PartName="/ppt/media/image19.jpeg" ContentType="image/jpeg"/>
  <Override PartName="/ppt/media/image10.jpeg" ContentType="image/jpeg"/>
  <Override PartName="/ppt/media/image35.jpeg" ContentType="image/jpeg"/>
  <Override PartName="/ppt/media/image6.jpeg" ContentType="image/jpeg"/>
  <Override PartName="/ppt/media/image22.jpeg" ContentType="image/jpeg"/>
  <Override PartName="/ppt/media/image7.jpeg" ContentType="image/jpeg"/>
  <Override PartName="/ppt/media/image23.jpeg" ContentType="image/jpeg"/>
  <Override PartName="/ppt/media/image2.png" ContentType="image/png"/>
  <Override PartName="/ppt/media/image30.jpeg" ContentType="image/jpeg"/>
  <Override PartName="/ppt/media/image9.jpeg" ContentType="image/jpeg"/>
  <Override PartName="/ppt/media/image25.jpeg" ContentType="image/jpeg"/>
  <Override PartName="/ppt/media/image12.jpeg" ContentType="image/jpeg"/>
  <Override PartName="/ppt/media/image37.jpeg" ContentType="image/jpeg"/>
  <Override PartName="/ppt/media/image13.jpeg" ContentType="image/jpeg"/>
  <Override PartName="/ppt/media/image31.png" ContentType="image/png"/>
  <Override PartName="/ppt/media/image15.jpeg" ContentType="image/jpeg"/>
  <Override PartName="/ppt/media/image41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5.jpeg" ContentType="image/jpeg"/>
  <Override PartName="/ppt/media/image21.jpeg" ContentType="image/jpeg"/>
  <Override PartName="/ppt/media/image26.jpeg" ContentType="image/jpeg"/>
  <Override PartName="/ppt/media/image24.png" ContentType="image/png"/>
  <Override PartName="/ppt/media/image34.jpeg" ContentType="image/jpeg"/>
  <Override PartName="/ppt/media/image29.jpeg" ContentType="image/jpeg"/>
  <Override PartName="/ppt/media/image27.jpeg" ContentType="image/jpeg"/>
  <Override PartName="/ppt/media/image32.jpeg" ContentType="image/jpeg"/>
  <Override PartName="/ppt/media/image28.jpeg" ContentType="image/jpeg"/>
  <Override PartName="/ppt/media/image38.jpeg" ContentType="image/jpeg"/>
  <Override PartName="/ppt/media/image33.jpeg" ContentType="image/jpeg"/>
  <Override PartName="/ppt/media/image14.jpeg" ContentType="image/jpeg"/>
  <Override PartName="/ppt/media/image40.jpeg" ContentType="image/jpeg"/>
  <Override PartName="/ppt/media/image39.png" ContentType="image/png"/>
  <Override PartName="/ppt/presProps.xml" ContentType="application/vnd.openxmlformats-officedocument.presentationml.presProps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15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0.xml" ContentType="application/vnd.openxmlformats-officedocument.presentationml.slide+xml"/>
  <Override PartName="/ppt/slides/slide15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3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8D35DB-B1F1-4BB3-8F2A-2B43DB6F38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CDB066-D987-4B14-AD29-2F1ED34F8B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FA6D52-E82A-4A5F-AFE7-6B07CC3D22B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023580-3215-44EB-A327-F1E52AB3520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096F6DC-482A-4A0F-B22D-1F8FF7D8E0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A0943CE-869B-43FF-8A3F-84C787ACC5F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226DDB5-9E34-4116-A214-3297356525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1908AFA-A5CE-4514-8484-749C445A7FF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F0119E7-90DA-4BDB-A203-E4EF04ED96D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97A3347-6441-49E8-913E-2B45B6921E2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630E59-4F8A-4FFD-A3CC-1F7D0E669BD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1F38E8-EF78-4286-BD40-E4BF83588E4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F133C5B-112A-40A9-8032-D3205FE190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B76D63A-8749-4227-A746-68DA7D4CE4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D1CD58-CC67-444A-99AA-8B0B41621C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00DBBB-A0AA-48D0-8AD4-2A21E789FB2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64EDFEB-24FE-4D9A-BA8B-87CC7440BC3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A5A8075-76B3-4809-993D-4DEF1646A4C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66E39F9-0256-4386-AB04-282A9C56ABB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74FFB8B-96FC-485F-B2FF-415DEA4FBA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7F97ACD-4A80-4125-9B22-8E161435BE8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5FA627B-63D6-4B0B-8DAF-F8D8E84983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EC854B-89A1-49AE-9670-4DD6493695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4DD6F7F-2C6D-441B-8BE7-3FCEAEC156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37C352F-9D0E-4836-BE7B-3F2AA1E6A24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6C9437F-C3C0-44FC-9986-1EB741D2B44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FEFC445-A579-42D3-9237-BDCA6EBA39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09DE776-1219-4424-8401-B7E366C04AE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358C0C1-9469-416A-87F6-A88D182B020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F9D4A46-EE91-4286-844B-9307FC80B15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F47545-3C3B-4E5E-BE12-41914D3C4E5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06F39A-AA06-4403-BDF6-D21BA446A3F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0A2E3C-6C92-4FBF-9208-E3F5D5F9914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707FD97-36D4-4628-A67B-8BCE919E9D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4E2872-456B-41D6-8D12-41831431E6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418739-B772-4AD1-9DC6-ED0A57DAC4C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86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787878"/>
                </a:solidFill>
                <a:latin typeface="Aptos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3C788CF-369C-45C8-A46C-1060DAE7E247}" type="slidenum">
              <a:rPr b="0" lang="fr-FR" sz="1200" spc="-1" strike="noStrike">
                <a:solidFill>
                  <a:srgbClr val="787878"/>
                </a:solidFill>
                <a:latin typeface="Aptos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ptos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86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fr-FR" sz="6000" spc="-1" strike="noStrike">
                <a:solidFill>
                  <a:srgbClr val="000000"/>
                </a:solidFill>
                <a:latin typeface="Aptos Display"/>
              </a:rPr>
              <a:t>Modifiez le style du titre</a:t>
            </a:r>
            <a:endParaRPr b="0" lang="fr-FR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787878"/>
                </a:solidFill>
                <a:latin typeface="Aptos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D0B5EEB-1240-4CED-839A-1FCC271D6EC6}" type="slidenum">
              <a:rPr b="0" lang="fr-FR" sz="1200" spc="-1" strike="noStrike">
                <a:solidFill>
                  <a:srgbClr val="787878"/>
                </a:solidFill>
                <a:latin typeface="Aptos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ptos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86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ptos Display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Aptos"/>
              </a:rPr>
              <a:t>Cliquez pour modifier les styles du texte du masque</a:t>
            </a:r>
            <a:endParaRPr b="0" lang="fr-F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Aptos"/>
              </a:rPr>
              <a:t>Deuxième niveau</a:t>
            </a:r>
            <a:endParaRPr b="0" lang="fr-FR" sz="24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Troisième niveau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Quatrième niveau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787878"/>
                </a:solidFill>
                <a:latin typeface="Aptos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E35C0AA-C544-4086-90E7-71D02F83C36F}" type="slidenum">
              <a:rPr b="0" lang="fr-FR" sz="1200" spc="-1" strike="noStrike">
                <a:solidFill>
                  <a:srgbClr val="787878"/>
                </a:solidFill>
                <a:latin typeface="Aptos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0" descr=""/>
          <p:cNvPicPr/>
          <p:nvPr/>
        </p:nvPicPr>
        <p:blipFill>
          <a:blip r:embed="rId1"/>
          <a:stretch/>
        </p:blipFill>
        <p:spPr>
          <a:xfrm>
            <a:off x="-20880" y="-52560"/>
            <a:ext cx="12289680" cy="691272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1154520" y="0"/>
            <a:ext cx="9704520" cy="685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3302640" y="0"/>
            <a:ext cx="5586840" cy="68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2192120" cy="595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1722960" y="-5040"/>
            <a:ext cx="87462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3524400" y="-5040"/>
            <a:ext cx="51429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573200" y="30960"/>
            <a:ext cx="9143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080000" y="0"/>
            <a:ext cx="5232600" cy="6858000"/>
          </a:xfrm>
          <a:prstGeom prst="rect">
            <a:avLst/>
          </a:prstGeom>
          <a:ln w="0"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7485120" y="360"/>
            <a:ext cx="36028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3395880" y="12600"/>
            <a:ext cx="5400000" cy="683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2318400" y="540360"/>
            <a:ext cx="7813080" cy="569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3307320" y="0"/>
            <a:ext cx="55774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3394080" y="360"/>
            <a:ext cx="54036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3922560" y="-1440"/>
            <a:ext cx="49186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4515120" y="360"/>
            <a:ext cx="31615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3423960" y="360"/>
            <a:ext cx="53438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4269240" y="360"/>
            <a:ext cx="365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3617280" y="360"/>
            <a:ext cx="49575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3420000" y="416520"/>
            <a:ext cx="4649040" cy="602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2204640" y="510480"/>
            <a:ext cx="7782840" cy="583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473560" y="360"/>
            <a:ext cx="72450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3295440" y="360"/>
            <a:ext cx="5601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1726200" y="360"/>
            <a:ext cx="87393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515880" y="51120"/>
            <a:ext cx="11160000" cy="675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524400" y="0"/>
            <a:ext cx="51429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2914560" y="360"/>
            <a:ext cx="63630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896120" y="360"/>
            <a:ext cx="83995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3527640" y="360"/>
            <a:ext cx="51364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3269880" y="360"/>
            <a:ext cx="56520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4091040" y="360"/>
            <a:ext cx="40096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951480" y="360"/>
            <a:ext cx="10288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3473640" y="360"/>
            <a:ext cx="52444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3250080" y="-18360"/>
            <a:ext cx="5691960" cy="685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3396960" y="0"/>
            <a:ext cx="53978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3664440" y="-5040"/>
            <a:ext cx="48628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3407400" y="-7920"/>
            <a:ext cx="54745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3486600" y="360"/>
            <a:ext cx="52185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3454200" y="-5040"/>
            <a:ext cx="52833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Application>LibreOffice/7.3.5.2$MacOSX_AARCH64 LibreOffice_project/184fe81b8c8c30d8b5082578aee2fed2ea847c01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2025-01-20T07:10:33Z</dcterms:created>
  <dc:creator>Microsoft Office User</dc:creator>
  <dc:description/>
  <dc:language>fr-FR</dc:language>
  <cp:lastModifiedBy/>
  <dcterms:modified xsi:type="dcterms:W3CDTF">2025-04-01T11:18:38Z</dcterms:modified>
  <cp:revision>75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Grand écran</vt:lpwstr>
  </property>
  <property fmtid="{D5CDD505-2E9C-101B-9397-08002B2CF9AE}" pid="4" name="Slides">
    <vt:r8>34</vt:r8>
  </property>
</Properties>
</file>