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3" r:id="rId2"/>
    <p:sldId id="258" r:id="rId3"/>
    <p:sldId id="259" r:id="rId4"/>
    <p:sldId id="260" r:id="rId5"/>
    <p:sldId id="261" r:id="rId6"/>
    <p:sldId id="267" r:id="rId7"/>
    <p:sldId id="263" r:id="rId8"/>
    <p:sldId id="264" r:id="rId9"/>
    <p:sldId id="265" r:id="rId10"/>
    <p:sldId id="262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91" r:id="rId19"/>
    <p:sldId id="274" r:id="rId20"/>
    <p:sldId id="290" r:id="rId21"/>
    <p:sldId id="280" r:id="rId22"/>
    <p:sldId id="277" r:id="rId23"/>
    <p:sldId id="279" r:id="rId24"/>
    <p:sldId id="281" r:id="rId25"/>
    <p:sldId id="278" r:id="rId26"/>
    <p:sldId id="276" r:id="rId27"/>
    <p:sldId id="282" r:id="rId28"/>
    <p:sldId id="283" r:id="rId29"/>
    <p:sldId id="284" r:id="rId30"/>
    <p:sldId id="287" r:id="rId31"/>
    <p:sldId id="288" r:id="rId32"/>
    <p:sldId id="289" r:id="rId33"/>
    <p:sldId id="285" r:id="rId34"/>
    <p:sldId id="292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94742"/>
  </p:normalViewPr>
  <p:slideViewPr>
    <p:cSldViewPr snapToGrid="0">
      <p:cViewPr varScale="1">
        <p:scale>
          <a:sx n="112" d="100"/>
          <a:sy n="112" d="100"/>
        </p:scale>
        <p:origin x="208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FF3F1-C9AC-FB43-951F-60EDEE915E0B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BAB8D-2B42-5D46-A55D-A61A67A22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8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5">
            <a:extLst>
              <a:ext uri="{FF2B5EF4-FFF2-40B4-BE49-F238E27FC236}">
                <a16:creationId xmlns:a16="http://schemas.microsoft.com/office/drawing/2014/main" id="{1D72B691-F9DE-B803-32B1-9AA3C457E5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760" y="8685360"/>
            <a:ext cx="2970360" cy="455760"/>
          </a:xfrm>
        </p:spPr>
        <p:txBody>
          <a:bodyPr wrap="square"/>
          <a:lstStyle/>
          <a:p>
            <a:pPr lvl="0"/>
            <a:fld id="{EB2BC95E-6B10-1E49-B34F-71FEEF09B162}" type="slidenum">
              <a:t>1</a:t>
            </a:fld>
            <a:endParaRPr lang="fr-FR" sz="1200">
              <a:highlight>
                <a:scrgbClr r="0" g="0" b="0">
                  <a:alpha val="0"/>
                </a:scrgbClr>
              </a:highlight>
              <a:latin typeface="Times New Roman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F7941-C1CD-E1F0-7679-C61C1C1E4D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D3C8099-6260-F74A-90F2-51763AB06E02}" type="slidenum">
              <a:t>1</a:t>
            </a:fld>
            <a:endParaRPr lang="fr-FR"/>
          </a:p>
        </p:txBody>
      </p:sp>
      <p:sp>
        <p:nvSpPr>
          <p:cNvPr id="2" name="PlaceHolder 4">
            <a:extLst>
              <a:ext uri="{FF2B5EF4-FFF2-40B4-BE49-F238E27FC236}">
                <a16:creationId xmlns:a16="http://schemas.microsoft.com/office/drawing/2014/main" id="{EB5451AE-F3B4-9EB9-DD72-DED3AE01F3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4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Espace réservé des notes 3">
            <a:extLst>
              <a:ext uri="{FF2B5EF4-FFF2-40B4-BE49-F238E27FC236}">
                <a16:creationId xmlns:a16="http://schemas.microsoft.com/office/drawing/2014/main" id="{A6A31168-7BEC-96F0-B1D4-7FC9AAB9C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88261-F6A9-EF27-3828-39103DDB5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0E9DEC-EF4E-BF7C-F320-6BF284E80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7AF88E-E5CC-8E70-2FF6-D21E996B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B09B06-D764-D3F3-F950-1775F313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01AD31-7666-5C93-CDF9-4F36B74A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83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07737-C574-96B5-BD08-B6EAB572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B8270F-A3C8-450B-F382-A036894F4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11A822-8F0D-F842-E4C1-3DBBA754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017151-1B49-31E8-A6C8-7BCC19C6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5DF049-2810-9BAF-918B-557D9EB3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07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B0A620-FA5C-FF38-5261-EA4B5BDB6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EEF2A9-44D8-BFF5-F361-C446C6DD9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582207-F487-13C8-0ABC-6BF5D611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7FA667-BD56-9119-F0E2-24EBAC5B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A16B42-6C4E-581A-D6A6-ACAA6E94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66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AF0E9-5912-BABF-A3B6-FCBED186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18FD10-5CB1-A841-44B2-A6EB0AD91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688A96-91AE-F21F-68C0-99555F41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32B909-576F-0955-2D59-5ABB2364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590762-84E8-9E54-E108-3666AF47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5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BD69F5-0992-C33D-9E82-4751F471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3E76C0-379B-EE87-78C4-B9835F8EC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9E4CFD-43E5-F1E6-9084-724ADEB7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F7758-5473-3C3D-C60A-58EE182B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867249-FFA5-FA96-08A0-8367155A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B4A17-45F2-86C8-EF57-4860E5E7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F2DDAF-F581-B464-D398-6B1AF6247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3925E5-8404-E29E-E14F-80EDEF36A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407819-B234-3F34-039B-0043E579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BEA160-E8C9-CC9D-4E48-0B801AF6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10FF8F-1F27-73F0-10BD-53DB4CBC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9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16AAB-DF7D-65A9-EC26-E8D437A7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F7915F-3841-451A-D728-47EB8CF5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23C5D8-FD92-4557-DC29-BB3CEF23D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CCDFB8-B4C7-340A-8737-4B3CCD8BC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046F568-C97A-A9C6-C4F3-1F5E8A071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05D28F-F5EF-3BE4-D1E2-A54C8894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36A2F-67E1-D3D6-0E9E-1CDB6E99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C2060B-5645-ED0C-84D7-BDC40C3A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10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BDCC4-0CB4-F098-E4BE-9D3B88F6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03DFF3-F885-21FA-F4E3-63A0BBF9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EEFACD-E742-275E-CDDD-FC7AF014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709A2A-99DE-57FC-E8C7-B80B01BA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02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C91927-2807-71BC-7667-1DE4AA256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D7E794-4184-388B-664D-EB23B592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163D07-72FE-D747-35D4-A6A18061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25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37939-33CF-E755-058D-2979A95B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CF296D-EC01-DB7A-97DE-DA667F2A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2B7E7A-CDD3-C8FF-6C9A-56B052E04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F3DE07-781D-69A8-F872-6EB387B7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059D4-52AC-69C0-C051-F8325754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CD6F76-CD32-3556-66A3-9A9DDD02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45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01C5F-B8F3-1D9C-F1F3-715FD19A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B9AA07-7A9D-4A72-1AFA-B112FE238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9A981A-6F8B-2E2B-D850-C8E6889EA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421949-9ACA-77C1-874B-D5A0101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AFE5FA-01A5-3412-CBA4-82302557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B3B67F-B103-FAD6-477B-A2C9908B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94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FDB0BB-60E6-D212-3F48-8FCD121A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D93AA1-17B7-9C34-567E-C542AB73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BDC692-B330-FD67-62E3-616FB649F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1DBADA-7AD2-EA43-949A-5A2E9E3566AD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B59D25-12B2-1E7A-7DFC-CF3D793D2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79A06-BE2E-29D8-5CC1-D6E364663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31F211-5BE4-9843-93E3-53B08729F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87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drea_Palladio2.jpe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cques_de_Goyon_de_Matignon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ege_de_La_F%C3%A8re_(1595-1596)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6A3A25D-4B65-9BDB-AEB8-73211F06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0" y="-52550"/>
            <a:ext cx="12289918" cy="6913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776E2A-0543-89D6-4C71-101814D14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33" y="-55077"/>
            <a:ext cx="9782876" cy="6913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0"/>
    </mc:Choice>
    <mc:Fallback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BCD51-9190-2AF2-BC88-EBF3263C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5E9C64C-37B7-A8F5-7AA7-019823C5F4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9C057F-5727-42C2-E088-B85640A8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64" y="0"/>
            <a:ext cx="8055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2AE0-B6A4-ED29-8CB7-112F1227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9C34AB-E061-F16F-2FD5-00591088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883134" y="0"/>
            <a:ext cx="4489340" cy="69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EAB0E-3D93-B3F9-CF69-BD8EAB91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7A69C7-767D-0955-C14F-B5C4A0B6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403" y="0"/>
            <a:ext cx="597643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052046-82EB-1FE7-4C5A-B20FA86F8E06}"/>
              </a:ext>
            </a:extLst>
          </p:cNvPr>
          <p:cNvSpPr txBox="1"/>
          <p:nvPr/>
        </p:nvSpPr>
        <p:spPr>
          <a:xfrm>
            <a:off x="-14287" y="6420537"/>
            <a:ext cx="10206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https://commons.wikimedia.org/wiki/File:Andrea_Palladio2.jpeg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</a:p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Alessandro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Maganza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92332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C17E-A348-5732-CF6B-C18B1614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20F34A-1225-CC83-B964-41657A11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18" y="0"/>
            <a:ext cx="977396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88DD68-9B4F-F051-A949-9D2A1E45AD7F}"/>
              </a:ext>
            </a:extLst>
          </p:cNvPr>
          <p:cNvSpPr txBox="1"/>
          <p:nvPr/>
        </p:nvSpPr>
        <p:spPr>
          <a:xfrm>
            <a:off x="6747273" y="6581001"/>
            <a:ext cx="6093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Stefan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Lew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34145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E6A3-D953-19F8-7ECB-C95E77B7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84A1FE-1AD1-7573-06B4-5A058F0D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13" y="0"/>
            <a:ext cx="548517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3AA5F7-0857-C9A8-1847-7202AE9756E6}"/>
              </a:ext>
            </a:extLst>
          </p:cNvPr>
          <p:cNvSpPr txBox="1"/>
          <p:nvPr/>
        </p:nvSpPr>
        <p:spPr>
          <a:xfrm>
            <a:off x="8526330" y="6195970"/>
            <a:ext cx="3665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Veronica Franco</a:t>
            </a:r>
          </a:p>
          <a:p>
            <a:pPr algn="r"/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Jacopo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Tintoretto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40317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9195D-3AC0-D006-0F82-62CA0B0C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619D54-E26A-C549-7DE7-E8F97D74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15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B34F8B-8014-1733-DB5E-8D96E2133EBA}"/>
              </a:ext>
            </a:extLst>
          </p:cNvPr>
          <p:cNvSpPr txBox="1"/>
          <p:nvPr/>
        </p:nvSpPr>
        <p:spPr>
          <a:xfrm>
            <a:off x="2052469" y="6617552"/>
            <a:ext cx="8087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Giovanni Battista Tiepolo, Public </a:t>
            </a:r>
            <a:r>
              <a:rPr lang="fr-FR" dirty="0" err="1"/>
              <a:t>domain</a:t>
            </a:r>
            <a:r>
              <a:rPr lang="fr-FR" dirty="0"/>
              <a:t>, via </a:t>
            </a:r>
            <a:r>
              <a:rPr lang="fr-FR" dirty="0" err="1"/>
              <a:t>Wikimedia</a:t>
            </a:r>
            <a:r>
              <a:rPr lang="fr-FR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00050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0FB4-6BF4-1D60-30C5-7AACE74E1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BC9885-E4D2-78E2-2CB3-9E0032D0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67943" cy="68973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8B69D5-BE50-74A5-D7A5-8FA2196B6FA2}"/>
              </a:ext>
            </a:extLst>
          </p:cNvPr>
          <p:cNvSpPr txBox="1"/>
          <p:nvPr/>
        </p:nvSpPr>
        <p:spPr>
          <a:xfrm>
            <a:off x="6075379" y="4232699"/>
            <a:ext cx="60942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Bagni_de_Abano</a:t>
            </a:r>
            <a:endParaRPr lang="fr-FR" dirty="0"/>
          </a:p>
          <a:p>
            <a:pPr algn="r"/>
            <a:r>
              <a:rPr lang="fr-FR" dirty="0" err="1"/>
              <a:t>Pianta_antica</a:t>
            </a:r>
            <a:endParaRPr lang="fr-FR" dirty="0"/>
          </a:p>
          <a:p>
            <a:pPr algn="r"/>
            <a:r>
              <a:rPr lang="fr-FR" dirty="0"/>
              <a:t>Domenico </a:t>
            </a:r>
            <a:r>
              <a:rPr lang="fr-FR" dirty="0" err="1"/>
              <a:t>Vandelli</a:t>
            </a:r>
            <a:r>
              <a:rPr lang="fr-FR" dirty="0"/>
              <a:t>, </a:t>
            </a:r>
          </a:p>
          <a:p>
            <a:pPr algn="r"/>
            <a:r>
              <a:rPr lang="fr-FR" dirty="0"/>
              <a:t>Public </a:t>
            </a:r>
            <a:r>
              <a:rPr lang="fr-FR" dirty="0" err="1"/>
              <a:t>domain</a:t>
            </a:r>
            <a:r>
              <a:rPr lang="fr-FR" dirty="0"/>
              <a:t>, </a:t>
            </a:r>
          </a:p>
          <a:p>
            <a:pPr algn="r"/>
            <a:r>
              <a:rPr lang="fr-FR" dirty="0"/>
              <a:t>via </a:t>
            </a:r>
            <a:r>
              <a:rPr lang="fr-FR" dirty="0" err="1"/>
              <a:t>Wikimedia</a:t>
            </a:r>
            <a:r>
              <a:rPr lang="fr-FR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128562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2C69D-C0BB-F4A7-B185-E9EB3E14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69F263-E567-5A57-D03B-C22DBABB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25" y="-1"/>
            <a:ext cx="11702144" cy="6858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630879-BBAB-5CC5-772E-256DA786DE71}"/>
              </a:ext>
            </a:extLst>
          </p:cNvPr>
          <p:cNvSpPr txBox="1"/>
          <p:nvPr/>
        </p:nvSpPr>
        <p:spPr>
          <a:xfrm>
            <a:off x="8074618" y="15500"/>
            <a:ext cx="4027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0" i="0" u="none" strike="noStrike" dirty="0" err="1">
                <a:solidFill>
                  <a:srgbClr val="1014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Pitti_boboli_utens.jpg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Museo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Firenze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com’era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80247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4BF25-395D-C6C3-7338-F63DA794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6D0FA1-9114-39E0-0FB0-C377FF34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250" y="0"/>
            <a:ext cx="316172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8E486A-F810-81D8-D450-A247AB62B402}"/>
              </a:ext>
            </a:extLst>
          </p:cNvPr>
          <p:cNvSpPr txBox="1"/>
          <p:nvPr/>
        </p:nvSpPr>
        <p:spPr>
          <a:xfrm>
            <a:off x="110267" y="6194622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0" i="0" u="none" strike="noStrike" dirty="0">
                <a:solidFill>
                  <a:srgbClr val="101418"/>
                </a:solidFill>
                <a:effectLst/>
                <a:latin typeface="Arial" panose="020B0604020202020204" pitchFamily="34" charset="0"/>
              </a:rPr>
              <a:t>François </a:t>
            </a:r>
            <a:r>
              <a:rPr lang="fr-FR" dirty="0"/>
              <a:t>I</a:t>
            </a:r>
            <a:r>
              <a:rPr lang="fr-FR" baseline="30000" dirty="0">
                <a:effectLst/>
              </a:rPr>
              <a:t>er</a:t>
            </a:r>
            <a:r>
              <a:rPr lang="fr-FR" b="0" i="0" u="none" strike="noStrike" dirty="0">
                <a:solidFill>
                  <a:srgbClr val="101418"/>
                </a:solidFill>
                <a:effectLst/>
                <a:latin typeface="Arial" panose="020B0604020202020204" pitchFamily="34" charset="0"/>
              </a:rPr>
              <a:t> de Médicis attribué à </a:t>
            </a:r>
            <a:r>
              <a:rPr lang="fr-FR" dirty="0"/>
              <a:t>Peter Paul Rubens, </a:t>
            </a:r>
          </a:p>
          <a:p>
            <a:pPr algn="r"/>
            <a:r>
              <a:rPr lang="fr-FR" dirty="0"/>
              <a:t>Public </a:t>
            </a:r>
            <a:r>
              <a:rPr lang="fr-FR" dirty="0" err="1"/>
              <a:t>domain</a:t>
            </a:r>
            <a:r>
              <a:rPr lang="fr-FR" dirty="0"/>
              <a:t>, via </a:t>
            </a:r>
            <a:r>
              <a:rPr lang="fr-FR" dirty="0" err="1"/>
              <a:t>Wikimedia</a:t>
            </a:r>
            <a:r>
              <a:rPr lang="fr-FR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10624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8FA90-0D8B-7D6B-B6B2-82202DB1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03B573-77DB-EEEA-BC4C-735A2548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633"/>
            <a:ext cx="12192000" cy="59730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CE262C9-7E6E-A1F9-1BF2-B6BEF746D935}"/>
              </a:ext>
            </a:extLst>
          </p:cNvPr>
          <p:cNvSpPr txBox="1"/>
          <p:nvPr/>
        </p:nvSpPr>
        <p:spPr>
          <a:xfrm>
            <a:off x="4122869" y="6488668"/>
            <a:ext cx="6094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Palazzo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pitti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print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XIX century</a:t>
            </a:r>
          </a:p>
        </p:txBody>
      </p:sp>
    </p:spTree>
    <p:extLst>
      <p:ext uri="{BB962C8B-B14F-4D97-AF65-F5344CB8AC3E}">
        <p14:creationId xmlns:p14="http://schemas.microsoft.com/office/powerpoint/2010/main" val="77064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DFD4-8CF9-B2A1-BF0C-4AE9A942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A1C751-4998-3F3D-F3AD-A0C38484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6" y="0"/>
            <a:ext cx="8509468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8FCF5D-6329-08EA-0336-20BE77B355FD}"/>
              </a:ext>
            </a:extLst>
          </p:cNvPr>
          <p:cNvSpPr txBox="1"/>
          <p:nvPr/>
        </p:nvSpPr>
        <p:spPr>
          <a:xfrm>
            <a:off x="6349622" y="6480244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commons.wikimedia.org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/wiki/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File:Montaigne_coffre.jpg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5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4FE6-4750-06D9-98FB-C30AA87A3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4BE85D7-522D-0B66-E37D-6247A715C596}"/>
              </a:ext>
            </a:extLst>
          </p:cNvPr>
          <p:cNvSpPr txBox="1"/>
          <p:nvPr/>
        </p:nvSpPr>
        <p:spPr>
          <a:xfrm>
            <a:off x="9375355" y="5921737"/>
            <a:ext cx="2634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Thermes de Pozzuoli</a:t>
            </a:r>
          </a:p>
          <a:p>
            <a:pPr algn="l"/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Girolamo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Macchietti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l"/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l"/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fr-FR" sz="1200" b="0" i="0" u="none" strike="noStrike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CF9C5F-AB6D-A681-7813-666462587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51" y="17583"/>
            <a:ext cx="5887481" cy="69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DACB-11B1-3716-DE28-9ED2DAC35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D2224B7-449E-6B5D-0C37-32CAAA863D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45698F-B91F-41A1-4836-7627E19B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64" y="0"/>
            <a:ext cx="8055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3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08AD-F94B-12A8-969C-72AE3CD11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321FC2-24DD-0D7C-0C3D-C027F810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-1"/>
            <a:ext cx="10417629" cy="69383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71FA59-A532-78F8-ACD2-995A820A599A}"/>
              </a:ext>
            </a:extLst>
          </p:cNvPr>
          <p:cNvSpPr txBox="1"/>
          <p:nvPr/>
        </p:nvSpPr>
        <p:spPr>
          <a:xfrm>
            <a:off x="1023257" y="6661302"/>
            <a:ext cx="68471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vincenzo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rustici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-piazza-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-campo-con-la-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sfilata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-delle-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contrade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Wiki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2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6F0-81E5-C06E-6F14-5B451954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F80E11-CF2D-9941-0858-A3B4D5F9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48" y="14698"/>
            <a:ext cx="5702752" cy="68433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5CAC7E-B592-6822-4414-8C522359402B}"/>
              </a:ext>
            </a:extLst>
          </p:cNvPr>
          <p:cNvSpPr txBox="1"/>
          <p:nvPr/>
        </p:nvSpPr>
        <p:spPr>
          <a:xfrm>
            <a:off x="391886" y="61834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dirty="0"/>
              <a:t>  Grégoire XIII   Lavinia Fontana, </a:t>
            </a:r>
          </a:p>
          <a:p>
            <a:pPr algn="r"/>
            <a:r>
              <a:rPr lang="fr-FR" dirty="0"/>
              <a:t>Public </a:t>
            </a:r>
            <a:r>
              <a:rPr lang="fr-FR" dirty="0" err="1"/>
              <a:t>domain</a:t>
            </a:r>
            <a:r>
              <a:rPr lang="fr-FR" dirty="0"/>
              <a:t>, via </a:t>
            </a:r>
            <a:r>
              <a:rPr lang="fr-FR" dirty="0" err="1"/>
              <a:t>Wikimedia</a:t>
            </a:r>
            <a:r>
              <a:rPr lang="fr-FR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79855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192C-9223-A3FD-7DF0-56778426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2EC097-CBC3-C8F4-C795-71C1519D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" y="396754"/>
            <a:ext cx="10804853" cy="60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9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CB30E-3BE6-EC2B-00C6-A5C0B826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1B24B7-DCC3-EDEB-01E0-D8932EA4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8" y="-29678"/>
            <a:ext cx="7435561" cy="68876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561A0D-A9A0-28B4-9D5B-0148F5C676EA}"/>
              </a:ext>
            </a:extLst>
          </p:cNvPr>
          <p:cNvSpPr txBox="1"/>
          <p:nvPr/>
        </p:nvSpPr>
        <p:spPr>
          <a:xfrm>
            <a:off x="6096000" y="64451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circoncision Giulio Romano, </a:t>
            </a:r>
          </a:p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534863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BFED-554D-67E1-2956-DF7376272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7E50B6-52AF-C909-B9EF-DB337912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227" y="0"/>
            <a:ext cx="833377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EECE19-D571-7175-94ED-B72BD64E01AF}"/>
              </a:ext>
            </a:extLst>
          </p:cNvPr>
          <p:cNvSpPr txBox="1"/>
          <p:nvPr/>
        </p:nvSpPr>
        <p:spPr>
          <a:xfrm>
            <a:off x="-73509" y="5957056"/>
            <a:ext cx="3931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fr-FR" sz="1200" dirty="0"/>
          </a:p>
          <a:p>
            <a:pPr algn="r"/>
            <a:r>
              <a:rPr lang="fr-FR" sz="1200" dirty="0"/>
              <a:t>Jardin Villa d’Este à Tivoli</a:t>
            </a:r>
          </a:p>
          <a:p>
            <a:pPr algn="r"/>
            <a:r>
              <a:rPr lang="fr-FR" sz="1200" dirty="0"/>
              <a:t>Étienne </a:t>
            </a:r>
            <a:r>
              <a:rPr lang="fr-FR" sz="1200" dirty="0" err="1"/>
              <a:t>Dupérac</a:t>
            </a:r>
            <a:r>
              <a:rPr lang="fr-FR" sz="1200" dirty="0"/>
              <a:t>, </a:t>
            </a:r>
          </a:p>
          <a:p>
            <a:pPr algn="r"/>
            <a:r>
              <a:rPr lang="fr-FR" sz="1200" dirty="0"/>
              <a:t>Public </a:t>
            </a:r>
            <a:r>
              <a:rPr lang="fr-FR" sz="1200" dirty="0" err="1"/>
              <a:t>domain</a:t>
            </a:r>
            <a:r>
              <a:rPr lang="fr-FR" sz="1200" dirty="0"/>
              <a:t>, via </a:t>
            </a:r>
            <a:r>
              <a:rPr lang="fr-FR" sz="1200" dirty="0" err="1"/>
              <a:t>Wikimedia</a:t>
            </a:r>
            <a:r>
              <a:rPr lang="fr-FR" sz="1200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434087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5624-9071-5FE9-DA2E-1E473334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038FE2-CC13-3527-0868-E574D9F5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2" y="0"/>
            <a:ext cx="5538448" cy="6564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66D50F-6A48-A594-0CE5-D345D2881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48" y="0"/>
            <a:ext cx="5160101" cy="65640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2875A6-7631-0990-57F4-DE4625C7B627}"/>
              </a:ext>
            </a:extLst>
          </p:cNvPr>
          <p:cNvSpPr txBox="1"/>
          <p:nvPr/>
        </p:nvSpPr>
        <p:spPr>
          <a:xfrm>
            <a:off x="4158344" y="6581001"/>
            <a:ext cx="3516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3384906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8DE1-7795-8317-90AE-36D97C4D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C18676-298C-635E-3044-F22E630A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323" y="0"/>
            <a:ext cx="482472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BA6B36-4CEF-CB00-87E3-380624567758}"/>
              </a:ext>
            </a:extLst>
          </p:cNvPr>
          <p:cNvSpPr txBox="1"/>
          <p:nvPr/>
        </p:nvSpPr>
        <p:spPr>
          <a:xfrm>
            <a:off x="3254829" y="6273578"/>
            <a:ext cx="3646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Piero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Francesca, </a:t>
            </a:r>
          </a:p>
          <a:p>
            <a:pPr algn="r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4073745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3AE8-AAE0-8143-3B43-35F79DF4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5945FF-F4DC-41BC-6B44-6A5F25D0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88900"/>
            <a:ext cx="51054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73E5-64E8-977A-A772-94A618012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4581D94-E0F9-6E5C-95F0-A29E8EC41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62" y="0"/>
            <a:ext cx="9842634" cy="68340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969BEC-4072-F33F-3436-C12E12527962}"/>
              </a:ext>
            </a:extLst>
          </p:cNvPr>
          <p:cNvSpPr txBox="1"/>
          <p:nvPr/>
        </p:nvSpPr>
        <p:spPr>
          <a:xfrm>
            <a:off x="2528249" y="6581001"/>
            <a:ext cx="89358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Mcleclat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CC BY-SA 3.0 &lt;https://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creativecommons.org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licenses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/by-sa/3.0&gt;, via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509165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E5A21A-C9AC-DB6C-6BF3-4F4ED8364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78204" y="1253331"/>
            <a:ext cx="6435592" cy="4351338"/>
          </a:xfrm>
        </p:spPr>
      </p:pic>
    </p:spTree>
    <p:extLst>
      <p:ext uri="{BB962C8B-B14F-4D97-AF65-F5344CB8AC3E}">
        <p14:creationId xmlns:p14="http://schemas.microsoft.com/office/powerpoint/2010/main" val="2617219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D16B67-2A85-E6D6-7F71-E011C17E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51" y="0"/>
            <a:ext cx="107310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3A616E-A122-EE7D-D124-C1EE845D7FA9}"/>
              </a:ext>
            </a:extLst>
          </p:cNvPr>
          <p:cNvSpPr/>
          <p:nvPr/>
        </p:nvSpPr>
        <p:spPr>
          <a:xfrm>
            <a:off x="9578714" y="344774"/>
            <a:ext cx="1648918" cy="6115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162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291207-A6C7-FEF0-5FE2-C4A721DB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541" y="0"/>
            <a:ext cx="518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1BA9E-478E-911C-9D98-779A09B2C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F0CBFA-D820-FEA5-A983-CE3520294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87182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C466-964C-A9B4-C289-27CB6E56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09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ED0D-97F4-0C94-FDCC-2A315BDF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722884-71B9-FA51-F593-ECB3E27A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5" y="0"/>
            <a:ext cx="1132217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DACE78-4D36-85E7-D55C-D06A8FBFD2FE}"/>
              </a:ext>
            </a:extLst>
          </p:cNvPr>
          <p:cNvSpPr txBox="1"/>
          <p:nvPr/>
        </p:nvSpPr>
        <p:spPr>
          <a:xfrm>
            <a:off x="6704463" y="6581001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Jean-Jérôme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Baugean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7486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93BF-C38A-9595-4CF2-A2DC1F94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5C69645-CF1C-1604-C968-6614A493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11" y="0"/>
            <a:ext cx="990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7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0390-C599-8694-74A7-E046384DB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73047C-E11A-5478-FE52-80EB0033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8" y="0"/>
            <a:ext cx="1129942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046155-BB51-CC97-A035-B5CF4D603256}"/>
              </a:ext>
            </a:extLst>
          </p:cNvPr>
          <p:cNvSpPr txBox="1"/>
          <p:nvPr/>
        </p:nvSpPr>
        <p:spPr>
          <a:xfrm>
            <a:off x="6375797" y="6581001"/>
            <a:ext cx="60829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François Dubois, Public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284622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0D6AA-69FA-7A50-F950-E304C0997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1379A6-804A-3D93-490F-D3447754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8" y="577850"/>
            <a:ext cx="4778464" cy="5702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284C7A-2854-4535-CF99-2FAF97F4FC61}"/>
              </a:ext>
            </a:extLst>
          </p:cNvPr>
          <p:cNvSpPr txBox="1"/>
          <p:nvPr/>
        </p:nvSpPr>
        <p:spPr>
          <a:xfrm>
            <a:off x="2532458" y="6477685"/>
            <a:ext cx="9740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4678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https://commons.wikimedia.org/wiki/File:Jacques_de_Goyon_de_Matignon.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jpg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—  Public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372379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E607-369B-A3F9-545E-73B12DEB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D87D07-C913-DD20-BDE5-8E849644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43" y="0"/>
            <a:ext cx="9699714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72B4BA-1089-684D-DB8A-05D91C716CD0}"/>
              </a:ext>
            </a:extLst>
          </p:cNvPr>
          <p:cNvSpPr txBox="1"/>
          <p:nvPr/>
        </p:nvSpPr>
        <p:spPr>
          <a:xfrm>
            <a:off x="1214444" y="6534834"/>
            <a:ext cx="10945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4678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https://commons.wikimedia.org/wiki/File:Siege_de_La_F%C3%A8re_(1595-1596).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png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Charles </a:t>
            </a:r>
            <a:r>
              <a:rPr lang="fr-F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Gomart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Public </a:t>
            </a:r>
            <a:r>
              <a:rPr lang="fr-F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via </a:t>
            </a:r>
            <a:r>
              <a:rPr lang="fr-FR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fr-FR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138978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CA33-D4BA-07FE-7A62-9E6962E5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8706913-3859-D001-3691-740AC7CC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60631" y="0"/>
            <a:ext cx="481661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606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313</Words>
  <Application>Microsoft Macintosh PowerPoint</Application>
  <PresentationFormat>Grand écran</PresentationFormat>
  <Paragraphs>41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Times New Roman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35</cp:revision>
  <dcterms:created xsi:type="dcterms:W3CDTF">2025-01-20T07:10:33Z</dcterms:created>
  <dcterms:modified xsi:type="dcterms:W3CDTF">2025-02-04T14:46:56Z</dcterms:modified>
</cp:coreProperties>
</file>