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8.jpeg" ContentType="image/jpeg"/>
  <Override PartName="/ppt/media/image3.jpeg" ContentType="image/jpeg"/>
  <Override PartName="/ppt/media/image4.jpeg" ContentType="image/jpeg"/>
  <Override PartName="/ppt/media/image20.jpeg" ContentType="image/jpeg"/>
  <Override PartName="/ppt/media/image19.jpeg" ContentType="image/jpeg"/>
  <Override PartName="/ppt/media/image10.jpeg" ContentType="image/jpeg"/>
  <Override PartName="/ppt/media/image35.jpeg" ContentType="image/jpeg"/>
  <Override PartName="/ppt/media/image5.jpeg" ContentType="image/jpeg"/>
  <Override PartName="/ppt/media/image21.jpeg" ContentType="image/jpeg"/>
  <Override PartName="/ppt/media/image11.jpeg" ContentType="image/jpeg"/>
  <Override PartName="/ppt/media/image36.jpeg" ContentType="image/jpeg"/>
  <Override PartName="/ppt/media/image6.jpeg" ContentType="image/jpeg"/>
  <Override PartName="/ppt/media/image22.jpeg" ContentType="image/jpeg"/>
  <Override PartName="/ppt/media/image12.png" ContentType="image/png"/>
  <Override PartName="/ppt/media/image28.jpeg" ContentType="image/jpeg"/>
  <Override PartName="/ppt/media/image7.jpeg" ContentType="image/jpeg"/>
  <Override PartName="/ppt/media/image23.jpeg" ContentType="image/jpeg"/>
  <Override PartName="/ppt/media/image8.jpeg" ContentType="image/jpeg"/>
  <Override PartName="/ppt/media/image24.jpeg" ContentType="image/jpeg"/>
  <Override PartName="/ppt/media/image9.jpeg" ContentType="image/jpeg"/>
  <Override PartName="/ppt/media/image25.jpeg" ContentType="image/jpeg"/>
  <Override PartName="/ppt/media/image13.jpeg" ContentType="image/jpeg"/>
  <Override PartName="/ppt/media/image14.jpeg" ContentType="image/jpeg"/>
  <Override PartName="/ppt/media/image40.jpeg" ContentType="image/jpeg"/>
  <Override PartName="/ppt/media/image15.jpeg" ContentType="image/jpeg"/>
  <Override PartName="/ppt/media/image41.jpeg" ContentType="image/jpeg"/>
  <Override PartName="/ppt/media/image16.jpeg" ContentType="image/jpeg"/>
  <Override PartName="/ppt/media/image1.jpeg" ContentType="image/jpeg"/>
  <Override PartName="/ppt/media/image17.jpeg" ContentType="image/jpeg"/>
  <Override PartName="/ppt/media/image2.jpeg" ContentType="image/jpeg"/>
  <Override PartName="/ppt/media/image26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9.jpeg" ContentType="image/jpeg"/>
  <Override PartName="/ppt/media/image34.jpeg" ContentType="image/jpeg"/>
  <Override PartName="/ppt/media/image42.jpeg" ContentType="image/jpeg"/>
  <Override PartName="/ppt/media/image37.jpeg" ContentType="image/jpeg"/>
  <Override PartName="/ppt/media/image33.jpeg" ContentType="image/jpeg"/>
  <Override PartName="/ppt/media/image38.jpeg" ContentType="image/jpeg"/>
  <Override PartName="/ppt/media/image27.jpeg" ContentType="image/jpeg"/>
  <Override PartName="/ppt/media/image32.jpeg" ContentType="image/jpeg"/>
  <Override PartName="/ppt/presProps.xml" ContentType="application/vnd.openxmlformats-officedocument.presentationml.presProps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_rels/slide40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_rels/slide39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0.xml.rels" ContentType="application/vnd.openxmlformats-package.relationships+xml"/>
  <Override PartName="/ppt/slides/_rels/slide37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1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30.xml" ContentType="application/vnd.openxmlformats-officedocument.presentationml.slide+xml"/>
  <Override PartName="/ppt/slides/slide16.xml" ContentType="application/vnd.openxmlformats-officedocument.presentationml.slide+xml"/>
  <Override PartName="/ppt/slides/slide31.xml" ContentType="application/vnd.openxmlformats-officedocument.presentationml.slide+xml"/>
  <Override PartName="/ppt/slides/slide17.xml" ContentType="application/vnd.openxmlformats-officedocument.presentationml.slide+xml"/>
  <Override PartName="/ppt/slides/slide32.xml" ContentType="application/vnd.openxmlformats-officedocument.presentationml.slide+xml"/>
  <Override PartName="/ppt/slides/slide18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BA3CF4-75DB-4A8B-BED1-CCDC38A2163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218729-90A0-40C7-B77C-9D3C413B49D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0DED83-A7A7-4AB6-85EE-9977D0ECE07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306D79-2384-4C20-9403-024CD95E2D3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8FE9161-0480-4E68-A714-66D16A93170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CDFDDEE-5595-4CE5-AE76-D5A7C68670D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F012CC4-2B99-4D33-BD5B-7FCD6320BC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D9CF2A4-7978-4429-9100-A470AF00DCA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A0E75CF-E357-4DF3-850D-8A3C47E9CCF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69891B-7C18-447C-8E7B-4C178A86ED6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DAFB716-ADE2-4415-85A9-E74F3421136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4B370C-89CF-406D-BB57-7BE22F56AA4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6124533-DDE7-4353-8BC4-C450CC2387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15E105A-58D5-4641-8862-3A0366525A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BBBE014-5CBC-4445-BA19-9E9DC3CB48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EB63E10-7F8A-4F26-8EEE-41834069FA7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9B8BF5C-490D-4CD0-ABD4-5E0775FDCBC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3D26CDE-64A1-4091-9475-7C73EB1E1CF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00260C6-4540-4C7B-94A7-4B5A8B3629F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8D61C62-B9A8-472F-87CF-4F40F3815D5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F14AEBB-55E8-48FC-8954-31439DED3E9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F3474BA-8255-4723-BC93-CE15154FCB7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4279412-3B4E-496B-9FD1-A796873F31D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5AECAA2-A25E-46FD-A6F0-105692922F8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319D3FC-3DFF-4151-B230-BAD792CB1BB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6DC7718-68C4-4469-B3BC-52DFA00AF0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1B0FE49-5859-4F3F-98FC-E43ABF2AA3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7AD9ADF-259B-4B45-B648-F91775AA43D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98BE552-5F9A-4878-8DE5-3837CC5FE5B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107831A-94C1-4F67-8527-C8373F6B8E4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975840-4C4F-4304-80E9-37A0C4DADEA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156360-15B7-4D37-8FCA-B55F19FE635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B12208-C331-4FEE-8DC4-E5842DF42EA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21388A-9866-404C-88DE-6926669CD31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D9F3F4-B39A-46B3-90F0-9619E4413A6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02EB5F4-6D92-45F1-9AF4-A370F26708D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21A435D-D10B-4A5C-8D8E-EF9DBFCE044B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692640" y="5255280"/>
            <a:ext cx="226764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338640" y="5255280"/>
            <a:ext cx="340164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7118640" y="5255280"/>
            <a:ext cx="226764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5CB461C-6CA6-41AE-89BC-148FC47B6E9F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74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74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31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31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5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165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70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9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49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9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49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165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165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5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165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4165560" y="6356520"/>
            <a:ext cx="385920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8737560" y="6356520"/>
            <a:ext cx="2843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EABD634-5E56-400A-B998-AFE8803B4E49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609480" y="6356520"/>
            <a:ext cx="2843280" cy="363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fr-FR" sz="4400" spc="-1" strike="noStrike">
                <a:latin typeface="Arial"/>
              </a:rPr>
              <a:t>Cliquez pour éditer le format du texte-titre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latin typeface="Arial"/>
              </a:rPr>
              <a:t>Cliquez pour éditer le format du plan de texte</a:t>
            </a:r>
            <a:endParaRPr b="0" lang="fr-F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latin typeface="Arial"/>
              </a:rPr>
              <a:t>Second niveau de plan</a:t>
            </a:r>
            <a:endParaRPr b="0" lang="fr-F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latin typeface="Arial"/>
              </a:rPr>
              <a:t>Troisième niveau de plan</a:t>
            </a:r>
            <a:endParaRPr b="0" lang="fr-F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latin typeface="Arial"/>
              </a:rPr>
              <a:t>Quatrième niveau de plan</a:t>
            </a:r>
            <a:endParaRPr b="0" lang="fr-F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Cinquième niveau de plan</a:t>
            </a:r>
            <a:endParaRPr b="0" lang="fr-F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Sixième niveau de plan</a:t>
            </a:r>
            <a:endParaRPr b="0" lang="fr-F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latin typeface="Arial"/>
              </a:rPr>
              <a:t>Septième niveau de plan</a:t>
            </a:r>
            <a:endParaRPr b="0" lang="fr-F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1929960" y="9000"/>
            <a:ext cx="6220080" cy="566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2034720" y="0"/>
            <a:ext cx="601056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-2312640" y="-9000"/>
            <a:ext cx="14704920" cy="511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848520" y="803160"/>
            <a:ext cx="8382960" cy="406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1227600" y="360"/>
            <a:ext cx="76251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3351960" y="-6120"/>
            <a:ext cx="33764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2996280" y="16560"/>
            <a:ext cx="40878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971640" y="0"/>
            <a:ext cx="81367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0" y="720000"/>
            <a:ext cx="10080000" cy="424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3030480" y="7920"/>
            <a:ext cx="40190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2504880" y="0"/>
            <a:ext cx="5070240" cy="569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074960" y="0"/>
            <a:ext cx="7930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2418480" y="13680"/>
            <a:ext cx="52434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2542680" y="5400"/>
            <a:ext cx="49950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2205360" y="-8640"/>
            <a:ext cx="566964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0" y="436320"/>
            <a:ext cx="10080000" cy="4797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2085120" y="0"/>
            <a:ext cx="5909760" cy="570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1620000" y="0"/>
            <a:ext cx="684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-20160" y="225000"/>
            <a:ext cx="10139040" cy="52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3008520" y="-360"/>
            <a:ext cx="406332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0" y="1090800"/>
            <a:ext cx="2880000" cy="3960000"/>
          </a:xfrm>
          <a:prstGeom prst="rect">
            <a:avLst/>
          </a:prstGeom>
          <a:ln w="0"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3106080" y="180000"/>
            <a:ext cx="3939840" cy="4870800"/>
          </a:xfrm>
          <a:prstGeom prst="rect">
            <a:avLst/>
          </a:prstGeom>
          <a:ln w="0"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7308000" y="1055880"/>
            <a:ext cx="2780640" cy="398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1216800" y="-3240"/>
            <a:ext cx="76464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2548080" y="0"/>
            <a:ext cx="49842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2378520" y="27360"/>
            <a:ext cx="53229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1941480" y="0"/>
            <a:ext cx="61974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2640600" y="4680"/>
            <a:ext cx="47988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1685880" y="16200"/>
            <a:ext cx="67086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3188880" y="-17280"/>
            <a:ext cx="370260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387720" y="27360"/>
            <a:ext cx="93045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1044000" y="0"/>
            <a:ext cx="7992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360" y="229320"/>
            <a:ext cx="10079640" cy="521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360" y="291600"/>
            <a:ext cx="10079640" cy="508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1408320" y="360"/>
            <a:ext cx="726336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637440" y="360"/>
            <a:ext cx="2805120" cy="566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0" y="412920"/>
            <a:ext cx="10080000" cy="484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 rot="21591000">
            <a:off x="2162880" y="0"/>
            <a:ext cx="5753880" cy="564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2340000" y="0"/>
            <a:ext cx="540000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023480" y="-360"/>
            <a:ext cx="8033400" cy="567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270000" y="2384280"/>
            <a:ext cx="9540000" cy="761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Application>LibreOffice/7.3.5.2$MacOSX_AARCH64 LibreOffice_project/184fe81b8c8c30d8b5082578aee2fed2ea847c01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2024-11-13T14:54:56Z</dcterms:created>
  <dc:creator/>
  <dc:description/>
  <dc:language>fr-FR</dc:language>
  <cp:lastModifiedBy/>
  <dcterms:modified xsi:type="dcterms:W3CDTF">2024-11-19T14:32:00Z</dcterms:modified>
  <cp:revision>31</cp:revision>
  <dc:subject/>
  <dc:title/>
</cp:coreProperties>
</file>