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67" r:id="rId11"/>
    <p:sldId id="268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EB5FC6-5C34-4C86-3D7E-99CA188129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0B46711-0E18-94BC-08A6-68AD7CC154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9EFE8A9-F46E-FE04-7A6A-01099AFAD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7ABEF-70D2-BC40-AABD-23C12C00952B}" type="datetimeFigureOut">
              <a:rPr lang="fr-FR" smtClean="0"/>
              <a:t>10/05/2022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03E045A-4F94-F481-55D9-AE87B132E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5E130EE-F587-1FA3-CAA1-BA404C3F9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C90D9-29E0-5049-B90F-C4BFC4F2BA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1798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799E24-23F5-EA56-B4D8-334D939A1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25636C8-A2F6-EB9E-199C-D36616D74E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9B6FB2-26E6-EBFC-1E92-453A7357C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7ABEF-70D2-BC40-AABD-23C12C00952B}" type="datetimeFigureOut">
              <a:rPr lang="fr-FR" smtClean="0"/>
              <a:t>10/05/2022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D0EF1A-4B89-E5AB-77E4-599E81A1E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2648EC6-8EC1-AEB8-4357-6481E679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C90D9-29E0-5049-B90F-C4BFC4F2BA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4024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D057357-432A-6293-2B7E-8EBEFD3772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E4323E7-A032-5DFB-814D-6021390388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4256E3A-7069-A7F3-9D09-B1CFB003F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7ABEF-70D2-BC40-AABD-23C12C00952B}" type="datetimeFigureOut">
              <a:rPr lang="fr-FR" smtClean="0"/>
              <a:t>10/05/2022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0BC3B12-519E-0AC3-9E06-48DB2E56F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7AD4CD8-8E0C-E151-7F1B-68B6653B8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C90D9-29E0-5049-B90F-C4BFC4F2BA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2282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472114-01F8-970F-EBB7-E94E47E3B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68AF8E8-2BB8-7D45-D036-5CE644F27F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4308444-4A29-6544-1BC9-D4BF0C3F5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7ABEF-70D2-BC40-AABD-23C12C00952B}" type="datetimeFigureOut">
              <a:rPr lang="fr-FR" smtClean="0"/>
              <a:t>10/05/2022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DCE1BE3-A710-DB81-83DF-E50128121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D6FD267-27F6-D76D-33B4-716AD71CD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C90D9-29E0-5049-B90F-C4BFC4F2BA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4917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1E75E0-0C1E-8CA6-7763-A3129FEA6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0764651-4CDA-D083-BE41-29ECC315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64C5F25-436E-9AC2-73AC-DEB267F7A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7ABEF-70D2-BC40-AABD-23C12C00952B}" type="datetimeFigureOut">
              <a:rPr lang="fr-FR" smtClean="0"/>
              <a:t>10/05/2022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71EACF8-36B2-65A0-7599-70B63CEDD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D4FA1D-97E2-5B85-47DF-71946E49B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C90D9-29E0-5049-B90F-C4BFC4F2BA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6438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640C4F-66C8-9AA2-5D27-A403B8F39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5CC31AB-8033-B5A5-81F3-4F6596880B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A841046-AFC9-FF80-5C93-BEA112ECC7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4AB2A2D-E769-C877-A55C-C49BDA7A0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7ABEF-70D2-BC40-AABD-23C12C00952B}" type="datetimeFigureOut">
              <a:rPr lang="fr-FR" smtClean="0"/>
              <a:t>10/05/2022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5660E99-5C2A-AB60-30D5-D249418A6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DB8AE17-110E-DC15-6BFF-F885365A8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C90D9-29E0-5049-B90F-C4BFC4F2BA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9119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590019-6247-7E80-A7EC-C293080DD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6D6E765-F0B3-BA4E-E38E-B88EDDCF00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E0C2E6E-1630-5FA3-68E6-CDA469E23C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14065BC-94DD-3A67-6614-79BBA8DCDA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D77DB22-7973-D0F8-17BE-0011DDD79C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1DCD342-7018-8C8C-AD29-958C32AE8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7ABEF-70D2-BC40-AABD-23C12C00952B}" type="datetimeFigureOut">
              <a:rPr lang="fr-FR" smtClean="0"/>
              <a:t>10/05/2022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76083B9-C67B-F87E-CD9D-588F98191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2C961B5-5CDB-4504-D9F0-6492A443E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C90D9-29E0-5049-B90F-C4BFC4F2BA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5014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18E316-12C5-F847-2063-3745DD4ED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F779FC9-D1EE-599C-DABE-D8EDB16C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7ABEF-70D2-BC40-AABD-23C12C00952B}" type="datetimeFigureOut">
              <a:rPr lang="fr-FR" smtClean="0"/>
              <a:t>10/05/2022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3B1F5D0-5D2A-5E70-01EB-FB91CF83A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717AB2E-DA06-89A4-A757-8A4CC926C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C90D9-29E0-5049-B90F-C4BFC4F2BA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4842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56A6A4C-22A8-BBCC-631F-CBA9554A2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7ABEF-70D2-BC40-AABD-23C12C00952B}" type="datetimeFigureOut">
              <a:rPr lang="fr-FR" smtClean="0"/>
              <a:t>10/05/2022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4B27EAB-B082-4EA3-C39E-9434EA042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02B2B3-F280-3A6D-43F9-99E7400A3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C90D9-29E0-5049-B90F-C4BFC4F2BA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7672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378443-E6E2-A5F8-8741-1A79CE139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AA8ECC-13EB-5463-44C7-BD9C87384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7540933-8A6B-D856-5C8E-8469238739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446F088-3590-FACC-4829-F75CACEA0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7ABEF-70D2-BC40-AABD-23C12C00952B}" type="datetimeFigureOut">
              <a:rPr lang="fr-FR" smtClean="0"/>
              <a:t>10/05/2022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B0C9360-EFAA-D31E-29FC-CA1213A39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C6DFE1D-63B1-C93E-BB20-D2E479FEE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C90D9-29E0-5049-B90F-C4BFC4F2BA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7551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E60E95-FED0-DF59-3766-206CC7906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F529469-556C-A885-5B24-54D88822F3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BA44591-4C00-F060-2697-D81A7B5F22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E7429E7-A6FD-ADAF-459A-A8DC0E709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7ABEF-70D2-BC40-AABD-23C12C00952B}" type="datetimeFigureOut">
              <a:rPr lang="fr-FR" smtClean="0"/>
              <a:t>10/05/2022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51BCD34-E85F-BAFE-1644-24823DC84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3EF193F-7B35-F8FB-A20D-1292D4F3D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C90D9-29E0-5049-B90F-C4BFC4F2BA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4067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6CD6317-FA1B-7793-B8FE-73D0D5D96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2802D3A-4A87-86B6-56AB-E27BA61845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7EEB06E-754E-D090-9D59-A4C3F6728C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7ABEF-70D2-BC40-AABD-23C12C00952B}" type="datetimeFigureOut">
              <a:rPr lang="fr-FR" smtClean="0"/>
              <a:t>10/05/2022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32DAB67-A9E5-6F2D-430C-764257340F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70AC9A0-5A71-6525-1517-5D977B58F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C90D9-29E0-5049-B90F-C4BFC4F2BA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6756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525D6C7-450B-3D99-76E4-02A4DB23A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526" y="0"/>
            <a:ext cx="91509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23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3BFA9C0-C8D2-4F6D-0BBD-56C14F18B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212" y="0"/>
            <a:ext cx="68915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02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A218A2A-3740-5B8D-D367-F4F1D5E1D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6961" y="422637"/>
            <a:ext cx="5214551" cy="598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828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4266F8A-D4F8-5492-2712-6E2330E1E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938" y="0"/>
            <a:ext cx="5200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8AE15AB-E303-AB73-FCAE-D96A75940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412" y="0"/>
            <a:ext cx="47222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347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812C859-0C5B-787E-C2C4-D253D9947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106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0E89318-7C55-DF65-61E1-65BA9F3BF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5965" y="1124465"/>
            <a:ext cx="5192562" cy="444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12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7AECF0E-9319-3DD7-E98A-E5D7E258D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027" y="154458"/>
            <a:ext cx="4911811" cy="654908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76AFA8F-C6F1-6184-6E0F-7F532B130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137" y="568409"/>
            <a:ext cx="5365966" cy="572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894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chloss Neuschwanstein Allemagne">
            <a:extLst>
              <a:ext uri="{FF2B5EF4-FFF2-40B4-BE49-F238E27FC236}">
                <a16:creationId xmlns:a16="http://schemas.microsoft.com/office/drawing/2014/main" id="{76B8BB9A-6237-BFFE-A477-37839D9C4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63" y="987854"/>
            <a:ext cx="7026877" cy="46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07A0E37-C666-E596-3C68-7A95AE423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49" y="1615646"/>
            <a:ext cx="412447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90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0A3A0E2-FF24-0ACF-9B46-84BFC07CB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5847" y="245759"/>
            <a:ext cx="4533900" cy="6350000"/>
          </a:xfrm>
          <a:prstGeom prst="rect">
            <a:avLst/>
          </a:prstGeom>
        </p:spPr>
      </p:pic>
      <p:sp>
        <p:nvSpPr>
          <p:cNvPr id="5" name="AutoShape 6">
            <a:extLst>
              <a:ext uri="{FF2B5EF4-FFF2-40B4-BE49-F238E27FC236}">
                <a16:creationId xmlns:a16="http://schemas.microsoft.com/office/drawing/2014/main" id="{984A4A0D-C90C-0BEC-3BE7-A33290CD97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8">
            <a:extLst>
              <a:ext uri="{FF2B5EF4-FFF2-40B4-BE49-F238E27FC236}">
                <a16:creationId xmlns:a16="http://schemas.microsoft.com/office/drawing/2014/main" id="{0FECA2E1-F007-44ED-00E5-387D2F7BFC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7D48F16-3DBA-2F70-8108-02BD74459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253" y="1005356"/>
            <a:ext cx="3471219" cy="495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204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4333DA5-7F83-FA6F-1E23-1258FB1E5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233" y="1548542"/>
            <a:ext cx="3915030" cy="401098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B224627-095F-3898-645C-DE5082617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598" y="1548542"/>
            <a:ext cx="5837195" cy="401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68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86EEF48-C4CC-A7A9-EF9B-45EDB1367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359" y="418070"/>
            <a:ext cx="3937000" cy="6096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0575734-2C56-B98C-67C4-688EF5D0D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709" y="1067311"/>
            <a:ext cx="3519273" cy="468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81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0</Words>
  <Application>Microsoft Macintosh PowerPoint</Application>
  <PresentationFormat>Grand écran</PresentationFormat>
  <Paragraphs>0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6</cp:revision>
  <dcterms:created xsi:type="dcterms:W3CDTF">2022-05-04T08:29:23Z</dcterms:created>
  <dcterms:modified xsi:type="dcterms:W3CDTF">2022-05-10T13:42:06Z</dcterms:modified>
</cp:coreProperties>
</file>