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1" r:id="rId2"/>
    <p:sldId id="292" r:id="rId3"/>
    <p:sldId id="278" r:id="rId4"/>
    <p:sldId id="257" r:id="rId5"/>
    <p:sldId id="29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97731"/>
    <a:srgbClr val="027914"/>
    <a:srgbClr val="448E3A"/>
    <a:srgbClr val="4F8236"/>
    <a:srgbClr val="355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0"/>
    <p:restoredTop sz="50000"/>
  </p:normalViewPr>
  <p:slideViewPr>
    <p:cSldViewPr>
      <p:cViewPr varScale="1">
        <p:scale>
          <a:sx n="90" d="100"/>
          <a:sy n="90" d="100"/>
        </p:scale>
        <p:origin x="232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8E9F9-2BA5-4C50-AEB2-F130FC40A806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0BBD2-491A-4130-873A-F05CD1147E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57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La parole à Françoise </a:t>
            </a:r>
            <a:r>
              <a:rPr lang="fr-FR" dirty="0" err="1"/>
              <a:t>Labrette</a:t>
            </a:r>
            <a:r>
              <a:rPr lang="fr-FR" dirty="0"/>
              <a:t>.</a:t>
            </a:r>
          </a:p>
          <a:p>
            <a:r>
              <a:rPr lang="fr-FR" dirty="0"/>
              <a:t>Penser à placer</a:t>
            </a:r>
            <a:r>
              <a:rPr lang="fr-FR" baseline="0" dirty="0"/>
              <a:t> les nouveautés littéraires italiennes traduites sur ACORFI-Info.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70E55-9AE6-EC4C-8D80-C4DEA68ECCE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88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5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7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9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7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4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0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0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621C3-4747-4800-A467-9C926855CCFD}" type="datetimeFigureOut">
              <a:rPr lang="fr-FR" smtClean="0"/>
              <a:t>30/01/2022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C9899-FC46-46CB-B572-5D53BF1A66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46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A5A2AD7-DE77-B240-A87C-BBC6B278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7" y="-55148"/>
            <a:ext cx="12324154" cy="69323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1D1EA1-A9CA-0240-9F5F-05AD473B8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-27384"/>
            <a:ext cx="914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03B82A-1599-0449-A41B-80F27B10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795" y="405532"/>
            <a:ext cx="2962877" cy="16553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4128A2-3FBE-0A49-9C49-69D0F97A8DC0}"/>
              </a:ext>
            </a:extLst>
          </p:cNvPr>
          <p:cNvSpPr txBox="1"/>
          <p:nvPr/>
        </p:nvSpPr>
        <p:spPr>
          <a:xfrm>
            <a:off x="0" y="357624"/>
            <a:ext cx="9181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Atelier de lecture : </a:t>
            </a:r>
            <a:r>
              <a:rPr lang="fr-FR" sz="2800" b="1" i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tournant les pages</a:t>
            </a:r>
          </a:p>
          <a:p>
            <a:endParaRPr lang="fr-FR" sz="2400" b="1" dirty="0">
              <a:solidFill>
                <a:srgbClr val="BC34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b="1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Découvrir les œuvres des auteurs italiens contemporains traduites en français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64C7C2-65FC-0045-A6E5-A392AC303922}"/>
              </a:ext>
            </a:extLst>
          </p:cNvPr>
          <p:cNvSpPr txBox="1"/>
          <p:nvPr/>
        </p:nvSpPr>
        <p:spPr>
          <a:xfrm>
            <a:off x="108787" y="2492896"/>
            <a:ext cx="1196387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 atelier s’appuie sur un fonds</a:t>
            </a:r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pour l'instant, d'une vingtaine de livres à disposition des participants.</a:t>
            </a:r>
          </a:p>
          <a:p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Ceux-ci d'une réunion à l'autre s'intéressent aux auteurs et après avoir lu un des ouvrages, commentent leur lecture et lisent parfois un passage qu'ils ont apprécié particulièrement.</a:t>
            </a:r>
          </a:p>
          <a:p>
            <a:pPr algn="just"/>
            <a:endParaRPr lang="fr-FR" sz="2000" dirty="0">
              <a:solidFill>
                <a:srgbClr val="0E8F0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2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Ils se retrouvent une heure avant chaque conférence de l’ACORFI. </a:t>
            </a:r>
          </a:p>
          <a:p>
            <a:pPr algn="ctr"/>
            <a:b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0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porte de l'atelier est ouverte à toutes et à tous les adhérents.</a:t>
            </a:r>
          </a:p>
          <a:p>
            <a:pPr algn="ctr"/>
            <a:r>
              <a:rPr lang="fr-FR" sz="2000" b="1" dirty="0">
                <a:solidFill>
                  <a:srgbClr val="BC34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y participer, contacter Françoise LABRETTE.</a:t>
            </a:r>
          </a:p>
          <a:p>
            <a:pPr algn="ctr"/>
            <a:endParaRPr lang="fr-FR" sz="2000" dirty="0">
              <a:solidFill>
                <a:srgbClr val="0E8F0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900" b="1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Prochaine rencontre mardi 1</a:t>
            </a:r>
            <a:r>
              <a:rPr lang="fr-FR" sz="1900" b="1" baseline="30000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fr-FR" sz="1900" b="1" dirty="0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février 2022 à 17 heures à la maison des associations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0DAB1C-600A-4C41-8F40-DDFBF7C15B87}"/>
              </a:ext>
            </a:extLst>
          </p:cNvPr>
          <p:cNvSpPr/>
          <p:nvPr/>
        </p:nvSpPr>
        <p:spPr>
          <a:xfrm>
            <a:off x="47328" y="55617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ACC35-8498-FC4F-98CE-A460D437F206}"/>
              </a:ext>
            </a:extLst>
          </p:cNvPr>
          <p:cNvSpPr/>
          <p:nvPr/>
        </p:nvSpPr>
        <p:spPr>
          <a:xfrm>
            <a:off x="47328" y="6514351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5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airplane"/>
      </p:transition>
    </mc:Choice>
    <mc:Fallback xmlns="">
      <p:transition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5CFC6D-1850-0A45-B2D8-573A603F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53AE4B-2DB3-9B4F-86B4-46D8E563D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2" y="0"/>
            <a:ext cx="914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7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prestige"/>
      </p:transition>
    </mc:Choice>
    <mc:Fallback xmlns=""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5496" y="0"/>
            <a:ext cx="155949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21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crush"/>
      </p:transition>
    </mc:Choice>
    <mc:Fallback xmlns="">
      <p:transition spd="slow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33F24D-B625-4549-B7D0-A6FFA745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8" y="404664"/>
            <a:ext cx="2962877" cy="16553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98EFF4-7559-5A4A-B67B-49FEC38C66BC}"/>
              </a:ext>
            </a:extLst>
          </p:cNvPr>
          <p:cNvSpPr txBox="1"/>
          <p:nvPr/>
        </p:nvSpPr>
        <p:spPr>
          <a:xfrm>
            <a:off x="300844" y="572430"/>
            <a:ext cx="457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site web : </a:t>
            </a:r>
          </a:p>
          <a:p>
            <a:pPr algn="ctr"/>
            <a:r>
              <a:rPr lang="fr-FR" sz="24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www.acorfi.asso.fr</a:t>
            </a:r>
            <a:r>
              <a:rPr lang="fr-FR" sz="2400" i="1" u="sng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</a:p>
          <a:p>
            <a:pPr algn="ctr"/>
            <a:endParaRPr lang="fr-FR" sz="2400">
              <a:solidFill>
                <a:srgbClr val="39773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page Facebook : </a:t>
            </a:r>
          </a:p>
          <a:p>
            <a:pPr algn="ctr"/>
            <a:r>
              <a:rPr lang="fr-FR" sz="24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www.facebook.com</a:t>
            </a:r>
            <a:r>
              <a:rPr lang="fr-FR" sz="2400" i="1" u="sng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fr-FR" sz="24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Acorfi</a:t>
            </a:r>
            <a:r>
              <a:rPr lang="fr-FR" sz="2400" i="1" u="sng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34EE2F-0E27-8743-8CF3-45322F65C40D}"/>
              </a:ext>
            </a:extLst>
          </p:cNvPr>
          <p:cNvSpPr txBox="1"/>
          <p:nvPr/>
        </p:nvSpPr>
        <p:spPr>
          <a:xfrm>
            <a:off x="-96688" y="2895327"/>
            <a:ext cx="6336704" cy="584775"/>
          </a:xfrm>
          <a:prstGeom prst="rect">
            <a:avLst/>
          </a:prstGeom>
          <a:solidFill>
            <a:srgbClr val="448E3A"/>
          </a:solidFill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L'ACORFI en ligne, c’est 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6C45F6-E94B-3C42-8026-5951AF555CDD}"/>
              </a:ext>
            </a:extLst>
          </p:cNvPr>
          <p:cNvSpPr txBox="1"/>
          <p:nvPr/>
        </p:nvSpPr>
        <p:spPr>
          <a:xfrm>
            <a:off x="3424783" y="3671733"/>
            <a:ext cx="8767217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liste de diffusion : </a:t>
            </a:r>
            <a:r>
              <a:rPr lang="fr-FR" sz="2800" b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[Italie] </a:t>
            </a:r>
          </a:p>
          <a:p>
            <a:pPr algn="ctr">
              <a:lnSpc>
                <a:spcPts val="1000"/>
              </a:lnSpc>
            </a:pPr>
            <a:r>
              <a:rPr lang="fr-FR" sz="1200" b="1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fr-FR" sz="24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Afin de recevoir, par courriels, des informations concernant les activités de l'association et communiquer entre les adhérents </a:t>
            </a:r>
            <a:br>
              <a:rPr lang="fr-FR" sz="24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4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(elle leur est réservée) sur le thème de l'Ital</a:t>
            </a:r>
            <a:r>
              <a:rPr lang="fr-FR" sz="26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D0DA2-04A2-A745-90D6-6E313275B9CC}"/>
              </a:ext>
            </a:extLst>
          </p:cNvPr>
          <p:cNvSpPr/>
          <p:nvPr/>
        </p:nvSpPr>
        <p:spPr>
          <a:xfrm>
            <a:off x="47328" y="44624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E330C-A454-8C4D-86FE-8BE75C81F6CA}"/>
              </a:ext>
            </a:extLst>
          </p:cNvPr>
          <p:cNvSpPr/>
          <p:nvPr/>
        </p:nvSpPr>
        <p:spPr>
          <a:xfrm>
            <a:off x="47328" y="6525344"/>
            <a:ext cx="12097344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74D36D-B9EF-E649-B4C4-4BF40BBD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600400"/>
            <a:ext cx="2729383" cy="29249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AC2E11-55CA-7141-A06C-04A92747EBA3}"/>
              </a:ext>
            </a:extLst>
          </p:cNvPr>
          <p:cNvSpPr txBox="1"/>
          <p:nvPr/>
        </p:nvSpPr>
        <p:spPr>
          <a:xfrm>
            <a:off x="6115050" y="2524854"/>
            <a:ext cx="609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82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courriel hebdomadaire </a:t>
            </a:r>
          </a:p>
          <a:p>
            <a:r>
              <a:rPr lang="fr-FR" sz="2000">
                <a:solidFill>
                  <a:srgbClr val="4F82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(sauf vacances) </a:t>
            </a:r>
            <a:r>
              <a:rPr lang="fr-FR" sz="2400" b="1">
                <a:solidFill>
                  <a:srgbClr val="4F823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7528E-DC5C-2A4B-A27E-B7230AFDE5F0}"/>
              </a:ext>
            </a:extLst>
          </p:cNvPr>
          <p:cNvSpPr txBox="1"/>
          <p:nvPr/>
        </p:nvSpPr>
        <p:spPr>
          <a:xfrm>
            <a:off x="3215680" y="6021288"/>
            <a:ext cx="89763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>
                <a:solidFill>
                  <a:srgbClr val="3977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contacter les membres du bureau : </a:t>
            </a:r>
            <a:r>
              <a:rPr lang="fr-FR" sz="2100" i="1" u="sng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contact@acorfi.asso.fr</a:t>
            </a:r>
            <a:endParaRPr lang="fr-FR" sz="2100">
              <a:solidFill>
                <a:srgbClr val="CC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17218D-9493-114B-87F1-E4189B9B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3005280"/>
            <a:ext cx="2435530" cy="3865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F293BFA-D452-484A-98C9-CD833DA818A3}"/>
              </a:ext>
            </a:extLst>
          </p:cNvPr>
          <p:cNvSpPr txBox="1"/>
          <p:nvPr/>
        </p:nvSpPr>
        <p:spPr>
          <a:xfrm rot="1657228">
            <a:off x="5165449" y="858690"/>
            <a:ext cx="334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E8F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blog :</a:t>
            </a:r>
          </a:p>
          <a:p>
            <a:pPr algn="ctr"/>
            <a:endParaRPr lang="fr-FR" sz="2800" b="1">
              <a:solidFill>
                <a:srgbClr val="BC34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A29AAE6-6559-0146-B3D0-B78BF01E7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4126">
            <a:off x="5419716" y="1343831"/>
            <a:ext cx="254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Roug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32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{68F38905-717D-1E49-99E3-919D05AC76AC}tf16401378</Template>
  <TotalTime>5395</TotalTime>
  <Words>231</Words>
  <Application>Microsoft Macintosh PowerPoint</Application>
  <PresentationFormat>Grand écran</PresentationFormat>
  <Paragraphs>29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Marie-Chantal</dc:creator>
  <cp:lastModifiedBy>Microsoft Office User</cp:lastModifiedBy>
  <cp:revision>216</cp:revision>
  <cp:lastPrinted>2020-03-06T13:44:37Z</cp:lastPrinted>
  <dcterms:created xsi:type="dcterms:W3CDTF">2013-10-14T16:21:00Z</dcterms:created>
  <dcterms:modified xsi:type="dcterms:W3CDTF">2022-01-30T09:49:17Z</dcterms:modified>
</cp:coreProperties>
</file>