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97" r:id="rId2"/>
    <p:sldId id="257" r:id="rId3"/>
    <p:sldId id="258" r:id="rId4"/>
    <p:sldId id="259" r:id="rId5"/>
    <p:sldId id="260" r:id="rId6"/>
    <p:sldId id="277" r:id="rId7"/>
    <p:sldId id="261" r:id="rId8"/>
    <p:sldId id="263" r:id="rId9"/>
    <p:sldId id="262" r:id="rId10"/>
    <p:sldId id="264" r:id="rId11"/>
    <p:sldId id="265" r:id="rId12"/>
    <p:sldId id="266" r:id="rId13"/>
    <p:sldId id="268" r:id="rId14"/>
    <p:sldId id="271" r:id="rId15"/>
    <p:sldId id="272" r:id="rId16"/>
    <p:sldId id="270" r:id="rId17"/>
    <p:sldId id="269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990C"/>
    <a:srgbClr val="FFAB08"/>
    <a:srgbClr val="D87D31"/>
    <a:srgbClr val="FF9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94"/>
    <p:restoredTop sz="94370"/>
  </p:normalViewPr>
  <p:slideViewPr>
    <p:cSldViewPr snapToGrid="0" snapToObjects="1">
      <p:cViewPr varScale="1">
        <p:scale>
          <a:sx n="87" d="100"/>
          <a:sy n="87" d="100"/>
        </p:scale>
        <p:origin x="200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21EF-8318-7243-B3BC-B5EB7EBB742F}" type="datetimeFigureOut">
              <a:rPr lang="fr-FR" smtClean="0"/>
              <a:t>18/12/2021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14B9-9751-5E4F-AE05-C2181EB975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9432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21EF-8318-7243-B3BC-B5EB7EBB742F}" type="datetimeFigureOut">
              <a:rPr lang="fr-FR" smtClean="0"/>
              <a:t>18/12/2021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14B9-9751-5E4F-AE05-C2181EB975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4600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21EF-8318-7243-B3BC-B5EB7EBB742F}" type="datetimeFigureOut">
              <a:rPr lang="fr-FR" smtClean="0"/>
              <a:t>18/12/2021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14B9-9751-5E4F-AE05-C2181EB975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3383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21EF-8318-7243-B3BC-B5EB7EBB742F}" type="datetimeFigureOut">
              <a:rPr lang="fr-FR" smtClean="0"/>
              <a:t>18/12/2021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14B9-9751-5E4F-AE05-C2181EB975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468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21EF-8318-7243-B3BC-B5EB7EBB742F}" type="datetimeFigureOut">
              <a:rPr lang="fr-FR" smtClean="0"/>
              <a:t>18/12/2021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14B9-9751-5E4F-AE05-C2181EB975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593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21EF-8318-7243-B3BC-B5EB7EBB742F}" type="datetimeFigureOut">
              <a:rPr lang="fr-FR" smtClean="0"/>
              <a:t>18/12/2021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14B9-9751-5E4F-AE05-C2181EB975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876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21EF-8318-7243-B3BC-B5EB7EBB742F}" type="datetimeFigureOut">
              <a:rPr lang="fr-FR" smtClean="0"/>
              <a:t>18/12/2021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14B9-9751-5E4F-AE05-C2181EB975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70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21EF-8318-7243-B3BC-B5EB7EBB742F}" type="datetimeFigureOut">
              <a:rPr lang="fr-FR" smtClean="0"/>
              <a:t>18/12/2021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14B9-9751-5E4F-AE05-C2181EB975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639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21EF-8318-7243-B3BC-B5EB7EBB742F}" type="datetimeFigureOut">
              <a:rPr lang="fr-FR" smtClean="0"/>
              <a:t>18/12/2021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14B9-9751-5E4F-AE05-C2181EB975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97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21EF-8318-7243-B3BC-B5EB7EBB742F}" type="datetimeFigureOut">
              <a:rPr lang="fr-FR" smtClean="0"/>
              <a:t>18/12/2021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14B9-9751-5E4F-AE05-C2181EB975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288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21EF-8318-7243-B3BC-B5EB7EBB742F}" type="datetimeFigureOut">
              <a:rPr lang="fr-FR" smtClean="0"/>
              <a:t>18/12/2021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14B9-9751-5E4F-AE05-C2181EB975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051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C21EF-8318-7243-B3BC-B5EB7EBB742F}" type="datetimeFigureOut">
              <a:rPr lang="fr-FR" smtClean="0"/>
              <a:t>18/12/2021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E14B9-9751-5E4F-AE05-C2181EB975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3973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598445D-2023-5F4B-A192-2A64689D3023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rgbClr val="E2990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8A0AE9E-C08E-E64C-B24B-193FF3C30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590" y="145501"/>
            <a:ext cx="4636394" cy="65945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E1DCAA-9B36-9749-8426-5242EC6FCC03}"/>
              </a:ext>
            </a:extLst>
          </p:cNvPr>
          <p:cNvSpPr txBox="1"/>
          <p:nvPr/>
        </p:nvSpPr>
        <p:spPr>
          <a:xfrm>
            <a:off x="0" y="396223"/>
            <a:ext cx="7442589" cy="3235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HISTOIRE ET AVENTURES </a:t>
            </a:r>
          </a:p>
          <a:p>
            <a:pPr algn="ctr">
              <a:lnSpc>
                <a:spcPct val="200000"/>
              </a:lnSpc>
            </a:pPr>
            <a:r>
              <a:rPr lang="fr-FR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QUELQUES</a:t>
            </a:r>
          </a:p>
          <a:p>
            <a:pPr algn="ctr">
              <a:lnSpc>
                <a:spcPct val="200000"/>
              </a:lnSpc>
            </a:pPr>
            <a:r>
              <a:rPr lang="fr-FR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TABLEAUX ITALIENS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8AB30D-0226-464F-8A2D-86FD2B2A8D83}"/>
              </a:ext>
            </a:extLst>
          </p:cNvPr>
          <p:cNvSpPr txBox="1"/>
          <p:nvPr/>
        </p:nvSpPr>
        <p:spPr>
          <a:xfrm>
            <a:off x="0" y="5476124"/>
            <a:ext cx="732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 Jean-Louis GAUTREAU</a:t>
            </a:r>
          </a:p>
        </p:txBody>
      </p:sp>
    </p:spTree>
    <p:extLst>
      <p:ext uri="{BB962C8B-B14F-4D97-AF65-F5344CB8AC3E}">
        <p14:creationId xmlns:p14="http://schemas.microsoft.com/office/powerpoint/2010/main" val="1530596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4FD55D-A783-E04A-A67C-2C0D9856B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019" y="29084"/>
            <a:ext cx="5393933" cy="68301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FE27981-10A9-5B4F-A44E-AC2701FF9CA8}"/>
              </a:ext>
            </a:extLst>
          </p:cNvPr>
          <p:cNvSpPr txBox="1"/>
          <p:nvPr/>
        </p:nvSpPr>
        <p:spPr>
          <a:xfrm>
            <a:off x="0" y="5363116"/>
            <a:ext cx="3428004" cy="1125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CIMABUE</a:t>
            </a:r>
          </a:p>
          <a:p>
            <a:pPr algn="ctr">
              <a:lnSpc>
                <a:spcPct val="150000"/>
              </a:lnSpc>
            </a:pPr>
            <a:r>
              <a:rPr lang="fr-FR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Christ moqué</a:t>
            </a:r>
          </a:p>
        </p:txBody>
      </p:sp>
    </p:spTree>
    <p:extLst>
      <p:ext uri="{BB962C8B-B14F-4D97-AF65-F5344CB8AC3E}">
        <p14:creationId xmlns:p14="http://schemas.microsoft.com/office/powerpoint/2010/main" val="2551266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4F8C7B3-D3A4-B544-84F2-E76E5E804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15" y="10273"/>
            <a:ext cx="10826125" cy="608969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2EB8715-9148-EA46-9020-36441ACCA8F6}"/>
              </a:ext>
            </a:extLst>
          </p:cNvPr>
          <p:cNvSpPr txBox="1"/>
          <p:nvPr/>
        </p:nvSpPr>
        <p:spPr>
          <a:xfrm>
            <a:off x="883579" y="6154218"/>
            <a:ext cx="3020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Vierge à l’enfant trônant entre deux anges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E0DFB92-942E-0643-84DD-D056377BDB3A}"/>
              </a:ext>
            </a:extLst>
          </p:cNvPr>
          <p:cNvSpPr txBox="1"/>
          <p:nvPr/>
        </p:nvSpPr>
        <p:spPr>
          <a:xfrm>
            <a:off x="4673037" y="6173056"/>
            <a:ext cx="3020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Christ moqué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42A74FF-A844-4544-9796-F82FA1606F1E}"/>
              </a:ext>
            </a:extLst>
          </p:cNvPr>
          <p:cNvSpPr txBox="1"/>
          <p:nvPr/>
        </p:nvSpPr>
        <p:spPr>
          <a:xfrm>
            <a:off x="8481338" y="6173056"/>
            <a:ext cx="3020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Flagellation du  Christ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252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95A70E6-BA10-634C-A07B-38BB94DE6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91" y="0"/>
            <a:ext cx="7705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45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8A0AE9E-C08E-E64C-B24B-193FF3C30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803" y="0"/>
            <a:ext cx="4636394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2DCE7B4-1B33-F845-82F2-CD834F807C2B}"/>
              </a:ext>
            </a:extLst>
          </p:cNvPr>
          <p:cNvSpPr txBox="1"/>
          <p:nvPr/>
        </p:nvSpPr>
        <p:spPr>
          <a:xfrm>
            <a:off x="0" y="5065167"/>
            <a:ext cx="3777804" cy="1125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Vittore</a:t>
            </a: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CARPACCIO</a:t>
            </a:r>
          </a:p>
          <a:p>
            <a:pPr algn="ctr">
              <a:lnSpc>
                <a:spcPct val="150000"/>
              </a:lnSpc>
            </a:pPr>
            <a:r>
              <a:rPr lang="fr-F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Deux dames vénitiennes</a:t>
            </a:r>
          </a:p>
        </p:txBody>
      </p:sp>
    </p:spTree>
    <p:extLst>
      <p:ext uri="{BB962C8B-B14F-4D97-AF65-F5344CB8AC3E}">
        <p14:creationId xmlns:p14="http://schemas.microsoft.com/office/powerpoint/2010/main" val="2383377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031A9C1-3D80-CD44-A69F-3E5CE7435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405" y="0"/>
            <a:ext cx="5878286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6677114-5494-BC49-AB70-5E3FE516AF3A}"/>
              </a:ext>
            </a:extLst>
          </p:cNvPr>
          <p:cNvSpPr txBox="1"/>
          <p:nvPr/>
        </p:nvSpPr>
        <p:spPr>
          <a:xfrm>
            <a:off x="-308224" y="5065167"/>
            <a:ext cx="3777804" cy="1125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Vittore</a:t>
            </a: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CARPACCIO</a:t>
            </a:r>
          </a:p>
          <a:p>
            <a:pPr algn="ctr">
              <a:lnSpc>
                <a:spcPct val="150000"/>
              </a:lnSpc>
            </a:pPr>
            <a:r>
              <a:rPr lang="fr-F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Chasse dans la lagune</a:t>
            </a:r>
          </a:p>
        </p:txBody>
      </p:sp>
    </p:spTree>
    <p:extLst>
      <p:ext uri="{BB962C8B-B14F-4D97-AF65-F5344CB8AC3E}">
        <p14:creationId xmlns:p14="http://schemas.microsoft.com/office/powerpoint/2010/main" val="2385633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F2115CE-ED62-4545-B07A-780569068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762" y="24557"/>
            <a:ext cx="5183102" cy="683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41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0FD5E4C-22CE-F542-B46A-EF126FC6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950" y="1289050"/>
            <a:ext cx="46101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21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D33FAEA-B2EE-0A4B-8942-0944D8C9B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687" y="0"/>
            <a:ext cx="5768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06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DE9311F-3AE6-DA45-8BCC-10E530B1C84E}"/>
              </a:ext>
            </a:extLst>
          </p:cNvPr>
          <p:cNvSpPr txBox="1"/>
          <p:nvPr/>
        </p:nvSpPr>
        <p:spPr>
          <a:xfrm>
            <a:off x="390413" y="5065167"/>
            <a:ext cx="3436887" cy="1045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Andrea MANTEGNA</a:t>
            </a:r>
          </a:p>
          <a:p>
            <a:pPr algn="ctr">
              <a:lnSpc>
                <a:spcPct val="150000"/>
              </a:lnSpc>
            </a:pPr>
            <a:r>
              <a:rPr lang="fr-FR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résurrection du Christ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14EF7CA-3AD9-0F46-84D3-3BDE1E7D5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651" y="0"/>
            <a:ext cx="6552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78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D7DE10-57A2-A14D-94E1-BCF99FFAC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263" y="0"/>
            <a:ext cx="7557516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C3E56D9-231F-C042-BDD6-ECB4D12FA984}"/>
              </a:ext>
            </a:extLst>
          </p:cNvPr>
          <p:cNvSpPr txBox="1"/>
          <p:nvPr/>
        </p:nvSpPr>
        <p:spPr>
          <a:xfrm>
            <a:off x="0" y="5065167"/>
            <a:ext cx="3436887" cy="1045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Andrea MANTEGNA</a:t>
            </a:r>
          </a:p>
          <a:p>
            <a:pPr algn="ctr">
              <a:lnSpc>
                <a:spcPct val="150000"/>
              </a:lnSpc>
            </a:pPr>
            <a:r>
              <a:rPr lang="fr-FR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descente aux limbes</a:t>
            </a:r>
          </a:p>
        </p:txBody>
      </p:sp>
    </p:spTree>
    <p:extLst>
      <p:ext uri="{BB962C8B-B14F-4D97-AF65-F5344CB8AC3E}">
        <p14:creationId xmlns:p14="http://schemas.microsoft.com/office/powerpoint/2010/main" val="1373523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B7B92D4-A368-1740-956F-C57D1C302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075" y="0"/>
            <a:ext cx="4589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60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C93D7C8-B1AA-6C4F-80A8-950CACB83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978" y="0"/>
            <a:ext cx="3356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00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FCBCAEA-3CC5-E94B-AB42-1BCA04B3E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151" y="0"/>
            <a:ext cx="5779698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306A392-C547-0049-BE6F-4D7C193543D6}"/>
              </a:ext>
            </a:extLst>
          </p:cNvPr>
          <p:cNvSpPr txBox="1"/>
          <p:nvPr/>
        </p:nvSpPr>
        <p:spPr>
          <a:xfrm>
            <a:off x="0" y="4274050"/>
            <a:ext cx="3206151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</a:t>
            </a:r>
            <a:r>
              <a:rPr lang="fr-FR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Correggio</a:t>
            </a:r>
            <a:endParaRPr lang="fr-F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Vierge à l’enfant, </a:t>
            </a:r>
          </a:p>
          <a:p>
            <a:pPr algn="ctr">
              <a:lnSpc>
                <a:spcPct val="150000"/>
              </a:lnSpc>
            </a:pPr>
            <a:r>
              <a:rPr lang="fr-F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 Joseph et St Jean-Baptiste enfant</a:t>
            </a:r>
          </a:p>
        </p:txBody>
      </p:sp>
    </p:spTree>
    <p:extLst>
      <p:ext uri="{BB962C8B-B14F-4D97-AF65-F5344CB8AC3E}">
        <p14:creationId xmlns:p14="http://schemas.microsoft.com/office/powerpoint/2010/main" val="2536225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DE81E1A-3B99-B94E-8BC7-4ECE85A36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560" y="0"/>
            <a:ext cx="551688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5283BB6-FF5D-504A-AE9D-797FA9A67815}"/>
              </a:ext>
            </a:extLst>
          </p:cNvPr>
          <p:cNvSpPr txBox="1"/>
          <p:nvPr/>
        </p:nvSpPr>
        <p:spPr>
          <a:xfrm>
            <a:off x="0" y="4869950"/>
            <a:ext cx="3206151" cy="1593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Antoon</a:t>
            </a: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DICK,</a:t>
            </a:r>
          </a:p>
          <a:p>
            <a:pPr algn="ctr">
              <a:lnSpc>
                <a:spcPct val="150000"/>
              </a:lnSpc>
            </a:pPr>
            <a:r>
              <a:rPr lang="fr-F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Portrait </a:t>
            </a:r>
          </a:p>
          <a:p>
            <a:pPr algn="ctr">
              <a:lnSpc>
                <a:spcPct val="150000"/>
              </a:lnSpc>
            </a:pPr>
            <a:r>
              <a:rPr lang="fr-F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d’</a:t>
            </a:r>
            <a:r>
              <a:rPr lang="fr-FR" sz="22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Everhard</a:t>
            </a:r>
            <a:r>
              <a:rPr lang="fr-F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JABACH</a:t>
            </a:r>
          </a:p>
        </p:txBody>
      </p:sp>
    </p:spTree>
    <p:extLst>
      <p:ext uri="{BB962C8B-B14F-4D97-AF65-F5344CB8AC3E}">
        <p14:creationId xmlns:p14="http://schemas.microsoft.com/office/powerpoint/2010/main" val="1158579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455B79C-A58A-7340-A20E-ED3A6D367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518" y="0"/>
            <a:ext cx="5352964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5D820D9-DC09-854B-8504-47BBAF648AA9}"/>
              </a:ext>
            </a:extLst>
          </p:cNvPr>
          <p:cNvSpPr txBox="1"/>
          <p:nvPr/>
        </p:nvSpPr>
        <p:spPr>
          <a:xfrm>
            <a:off x="0" y="4274050"/>
            <a:ext cx="3206151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BRONZINO</a:t>
            </a:r>
          </a:p>
          <a:p>
            <a:pPr algn="ctr">
              <a:lnSpc>
                <a:spcPct val="150000"/>
              </a:lnSpc>
            </a:pPr>
            <a:r>
              <a:rPr lang="fr-F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Portait d’un jeune sculpteur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Musée du Louvre</a:t>
            </a:r>
          </a:p>
        </p:txBody>
      </p:sp>
    </p:spTree>
    <p:extLst>
      <p:ext uri="{BB962C8B-B14F-4D97-AF65-F5344CB8AC3E}">
        <p14:creationId xmlns:p14="http://schemas.microsoft.com/office/powerpoint/2010/main" val="513367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7BA54E8-B93C-9A4A-8285-22714950E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960" y="1"/>
            <a:ext cx="9016203" cy="626723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AFF154C-31EA-1D42-A5A6-29BF0B9068D2}"/>
              </a:ext>
            </a:extLst>
          </p:cNvPr>
          <p:cNvSpPr txBox="1"/>
          <p:nvPr/>
        </p:nvSpPr>
        <p:spPr>
          <a:xfrm>
            <a:off x="0" y="6328881"/>
            <a:ext cx="12192000" cy="38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Orazio </a:t>
            </a:r>
            <a:r>
              <a:rPr lang="fr-FR" dirty="0" err="1"/>
              <a:t>Gentilleschi</a:t>
            </a:r>
            <a:r>
              <a:rPr lang="fr-FR" dirty="0"/>
              <a:t> : Le repos de la sainte famille pendant le fuite en Égypte – Musée du Louvre</a:t>
            </a:r>
          </a:p>
        </p:txBody>
      </p:sp>
    </p:spTree>
    <p:extLst>
      <p:ext uri="{BB962C8B-B14F-4D97-AF65-F5344CB8AC3E}">
        <p14:creationId xmlns:p14="http://schemas.microsoft.com/office/powerpoint/2010/main" val="1382228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D77FC0C-C58E-114B-9DCE-B1D8B637D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FB2FAE5-CFAE-4D42-96D6-5CFEF22EA735}"/>
              </a:ext>
            </a:extLst>
          </p:cNvPr>
          <p:cNvSpPr txBox="1"/>
          <p:nvPr/>
        </p:nvSpPr>
        <p:spPr>
          <a:xfrm>
            <a:off x="0" y="4931594"/>
            <a:ext cx="3810000" cy="151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CARAVAGE</a:t>
            </a:r>
          </a:p>
          <a:p>
            <a:pPr algn="ctr">
              <a:lnSpc>
                <a:spcPct val="150000"/>
              </a:lnSpc>
            </a:pPr>
            <a:r>
              <a:rPr lang="fr-F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mort de la Vierge</a:t>
            </a:r>
          </a:p>
          <a:p>
            <a:pPr algn="ctr">
              <a:lnSpc>
                <a:spcPct val="150000"/>
              </a:lnSpc>
            </a:pP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Musée du Louvre</a:t>
            </a:r>
          </a:p>
        </p:txBody>
      </p:sp>
    </p:spTree>
    <p:extLst>
      <p:ext uri="{BB962C8B-B14F-4D97-AF65-F5344CB8AC3E}">
        <p14:creationId xmlns:p14="http://schemas.microsoft.com/office/powerpoint/2010/main" val="1538137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E794F11-A9B3-C941-A3BB-3DEC0E0B6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167" y="448044"/>
            <a:ext cx="3362218" cy="6016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4C86FE-8301-D14A-A899-4CAD49F3B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315" y="456443"/>
            <a:ext cx="3362218" cy="600185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90A485F-B6BB-3A44-A27E-C0DEF4C0B2E7}"/>
              </a:ext>
            </a:extLst>
          </p:cNvPr>
          <p:cNvSpPr txBox="1"/>
          <p:nvPr/>
        </p:nvSpPr>
        <p:spPr>
          <a:xfrm>
            <a:off x="-51370" y="5866540"/>
            <a:ext cx="2568537" cy="91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CORREGGIO</a:t>
            </a:r>
          </a:p>
          <a:p>
            <a:pPr algn="ctr">
              <a:lnSpc>
                <a:spcPct val="150000"/>
              </a:lnSpc>
            </a:pP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Allégorie des vices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E20529C-C255-B340-9FE8-D4752FC199EB}"/>
              </a:ext>
            </a:extLst>
          </p:cNvPr>
          <p:cNvSpPr txBox="1"/>
          <p:nvPr/>
        </p:nvSpPr>
        <p:spPr>
          <a:xfrm>
            <a:off x="9469356" y="5915868"/>
            <a:ext cx="2726090" cy="91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CORREGGIO</a:t>
            </a:r>
          </a:p>
          <a:p>
            <a:pPr algn="ctr">
              <a:lnSpc>
                <a:spcPct val="150000"/>
              </a:lnSpc>
            </a:pP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Allégorie des vertus</a:t>
            </a:r>
          </a:p>
        </p:txBody>
      </p:sp>
    </p:spTree>
    <p:extLst>
      <p:ext uri="{BB962C8B-B14F-4D97-AF65-F5344CB8AC3E}">
        <p14:creationId xmlns:p14="http://schemas.microsoft.com/office/powerpoint/2010/main" val="3792962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688639-1726-F54D-BCB1-6AEA5F917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427" y="0"/>
            <a:ext cx="611714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B09B37-A488-5444-88B4-0A1942E04DD0}"/>
              </a:ext>
            </a:extLst>
          </p:cNvPr>
          <p:cNvSpPr/>
          <p:nvPr/>
        </p:nvSpPr>
        <p:spPr>
          <a:xfrm>
            <a:off x="9142216" y="0"/>
            <a:ext cx="3037427" cy="6858000"/>
          </a:xfrm>
          <a:prstGeom prst="rect">
            <a:avLst/>
          </a:prstGeom>
          <a:solidFill>
            <a:srgbClr val="D8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6A7F92-988D-8E4A-9C9F-5F087E3FD21C}"/>
              </a:ext>
            </a:extLst>
          </p:cNvPr>
          <p:cNvSpPr/>
          <p:nvPr/>
        </p:nvSpPr>
        <p:spPr>
          <a:xfrm>
            <a:off x="-7" y="24710"/>
            <a:ext cx="3049785" cy="6858001"/>
          </a:xfrm>
          <a:prstGeom prst="rect">
            <a:avLst/>
          </a:prstGeom>
          <a:solidFill>
            <a:srgbClr val="D8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2A8B1A-8557-E74D-977B-9A172C278F16}"/>
              </a:ext>
            </a:extLst>
          </p:cNvPr>
          <p:cNvSpPr txBox="1"/>
          <p:nvPr/>
        </p:nvSpPr>
        <p:spPr>
          <a:xfrm>
            <a:off x="-172998" y="5044619"/>
            <a:ext cx="3428004" cy="155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TITIEN</a:t>
            </a:r>
          </a:p>
          <a:p>
            <a:pPr algn="ctr">
              <a:lnSpc>
                <a:spcPct val="150000"/>
              </a:lnSpc>
            </a:pPr>
            <a:r>
              <a:rPr lang="fr-FR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L’homme au gant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Musée du Louvre</a:t>
            </a:r>
          </a:p>
        </p:txBody>
      </p:sp>
    </p:spTree>
    <p:extLst>
      <p:ext uri="{BB962C8B-B14F-4D97-AF65-F5344CB8AC3E}">
        <p14:creationId xmlns:p14="http://schemas.microsoft.com/office/powerpoint/2010/main" val="606120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D81A7FB-DEA6-BC49-9B46-0E55CA981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989" y="0"/>
            <a:ext cx="5408022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B7AC0C1-6E14-1243-80E7-E1EA3AA94CE6}"/>
              </a:ext>
            </a:extLst>
          </p:cNvPr>
          <p:cNvSpPr txBox="1"/>
          <p:nvPr/>
        </p:nvSpPr>
        <p:spPr>
          <a:xfrm>
            <a:off x="0" y="5044619"/>
            <a:ext cx="3428004" cy="155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LÉONARD de VINCI</a:t>
            </a:r>
          </a:p>
          <a:p>
            <a:pPr algn="ctr">
              <a:lnSpc>
                <a:spcPct val="150000"/>
              </a:lnSpc>
            </a:pPr>
            <a:r>
              <a:rPr lang="fr-FR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Étude de draperie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Musée du Louvre</a:t>
            </a:r>
          </a:p>
        </p:txBody>
      </p:sp>
    </p:spTree>
    <p:extLst>
      <p:ext uri="{BB962C8B-B14F-4D97-AF65-F5344CB8AC3E}">
        <p14:creationId xmlns:p14="http://schemas.microsoft.com/office/powerpoint/2010/main" val="673318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349CC1A-BC8C-A640-A24B-B35096FC1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681" y="28134"/>
            <a:ext cx="5511114" cy="682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52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10695F5-7C13-3744-A086-F8D6BBCF4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935" y="0"/>
            <a:ext cx="5612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48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3E7EDFE-3D82-2041-8A9E-1BFD9B27E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44" y="0"/>
            <a:ext cx="51731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AE55CE-849A-BC41-872A-38ABB7A00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096" y="0"/>
            <a:ext cx="5046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94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81B7190-0A25-764A-AF93-6EF4E7611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32" y="0"/>
            <a:ext cx="5129784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ECD3CF3-4F38-CC46-A2BC-B6774D3A9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697" y="-24914"/>
            <a:ext cx="5129784" cy="687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71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BE4F29-5CDB-C24B-97C4-41354F6BF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36" y="0"/>
            <a:ext cx="5110014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3755B47-9590-C040-858F-BF2746BAD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052" y="1"/>
            <a:ext cx="5264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48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62CECCE-261B-7146-B478-D492FFAB9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37" y="0"/>
            <a:ext cx="5228463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1A9EBBD-CDEF-0340-A2F2-FF7434FA4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409" y="0"/>
            <a:ext cx="5251851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445F70A-0C87-4F41-8D80-430ED5036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58" y="0"/>
            <a:ext cx="522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198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105C8A1-1D1C-2B4B-BC6D-4126E6F8D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920" y="0"/>
            <a:ext cx="534416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80ED9A6-DE46-D14E-8382-BE21B6167CF0}"/>
              </a:ext>
            </a:extLst>
          </p:cNvPr>
          <p:cNvSpPr txBox="1"/>
          <p:nvPr/>
        </p:nvSpPr>
        <p:spPr>
          <a:xfrm>
            <a:off x="0" y="5279399"/>
            <a:ext cx="3428004" cy="1125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BRONZINO</a:t>
            </a:r>
          </a:p>
          <a:p>
            <a:pPr algn="ctr">
              <a:lnSpc>
                <a:spcPct val="150000"/>
              </a:lnSpc>
            </a:pPr>
            <a:r>
              <a:rPr lang="fr-FR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Christ en croix</a:t>
            </a:r>
          </a:p>
        </p:txBody>
      </p:sp>
    </p:spTree>
    <p:extLst>
      <p:ext uri="{BB962C8B-B14F-4D97-AF65-F5344CB8AC3E}">
        <p14:creationId xmlns:p14="http://schemas.microsoft.com/office/powerpoint/2010/main" val="4008950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F4F2C3D-69C0-F04F-9791-E38B1AFA0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8" y="25338"/>
            <a:ext cx="8626770" cy="626425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F0E500F-D9EA-DA48-8B4A-C210BF15EBE2}"/>
              </a:ext>
            </a:extLst>
          </p:cNvPr>
          <p:cNvSpPr txBox="1"/>
          <p:nvPr/>
        </p:nvSpPr>
        <p:spPr>
          <a:xfrm>
            <a:off x="0" y="6255585"/>
            <a:ext cx="12192000" cy="571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Vittore</a:t>
            </a: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CARPACCIO </a:t>
            </a:r>
            <a:r>
              <a:rPr lang="fr-FR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Sainte conversation -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Musée Avignon</a:t>
            </a:r>
          </a:p>
        </p:txBody>
      </p:sp>
    </p:spTree>
    <p:extLst>
      <p:ext uri="{BB962C8B-B14F-4D97-AF65-F5344CB8AC3E}">
        <p14:creationId xmlns:p14="http://schemas.microsoft.com/office/powerpoint/2010/main" val="378931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F74B32E-CA26-194E-BA63-F51915A9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910" y="0"/>
            <a:ext cx="6314125" cy="648729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2E52698-6314-3249-9406-6336E13AF33E}"/>
              </a:ext>
            </a:extLst>
          </p:cNvPr>
          <p:cNvSpPr txBox="1"/>
          <p:nvPr/>
        </p:nvSpPr>
        <p:spPr>
          <a:xfrm>
            <a:off x="0" y="6280299"/>
            <a:ext cx="12192000" cy="53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Ansano</a:t>
            </a:r>
            <a:r>
              <a:rPr lang="fr-F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CIAMPANTI </a:t>
            </a:r>
            <a:r>
              <a:rPr lang="fr-F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fr-FR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vierge et l’enfant entre St Jean et Ste Brigitte de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Suède </a:t>
            </a:r>
            <a:r>
              <a:rPr lang="fr-FR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Musée Avignon</a:t>
            </a:r>
          </a:p>
        </p:txBody>
      </p:sp>
    </p:spTree>
    <p:extLst>
      <p:ext uri="{BB962C8B-B14F-4D97-AF65-F5344CB8AC3E}">
        <p14:creationId xmlns:p14="http://schemas.microsoft.com/office/powerpoint/2010/main" val="3486690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905A868-25E7-B746-BAE3-7BA7B5FCA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713" y="0"/>
            <a:ext cx="9710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511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44DD862-DB4A-E74F-911C-3B05243A5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194" y="-86497"/>
            <a:ext cx="5993590" cy="730647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B6EE2DF-9614-E44D-8525-36C6AF79476A}"/>
              </a:ext>
            </a:extLst>
          </p:cNvPr>
          <p:cNvSpPr txBox="1"/>
          <p:nvPr/>
        </p:nvSpPr>
        <p:spPr>
          <a:xfrm>
            <a:off x="-37071" y="5279399"/>
            <a:ext cx="3311611" cy="1125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Bonifazio</a:t>
            </a: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de’ PITATI</a:t>
            </a:r>
          </a:p>
          <a:p>
            <a:pPr algn="ctr">
              <a:lnSpc>
                <a:spcPct val="150000"/>
              </a:lnSpc>
            </a:pPr>
            <a:r>
              <a:rPr lang="fr-FR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Christ bénissant</a:t>
            </a:r>
          </a:p>
        </p:txBody>
      </p:sp>
    </p:spTree>
    <p:extLst>
      <p:ext uri="{BB962C8B-B14F-4D97-AF65-F5344CB8AC3E}">
        <p14:creationId xmlns:p14="http://schemas.microsoft.com/office/powerpoint/2010/main" val="1534533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BD1EC01-F87F-0846-B440-EEAA460E3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911" y="0"/>
            <a:ext cx="4984178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FF8FF08-CDD2-4E4A-922F-080840BB2745}"/>
              </a:ext>
            </a:extLst>
          </p:cNvPr>
          <p:cNvSpPr txBox="1"/>
          <p:nvPr/>
        </p:nvSpPr>
        <p:spPr>
          <a:xfrm>
            <a:off x="-1" y="3957220"/>
            <a:ext cx="3603911" cy="2655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Girolamo </a:t>
            </a:r>
            <a:r>
              <a:rPr lang="fr-FR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</a:t>
            </a: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PACCHIA</a:t>
            </a:r>
          </a:p>
          <a:p>
            <a:pPr algn="ctr">
              <a:lnSpc>
                <a:spcPct val="150000"/>
              </a:lnSpc>
            </a:pPr>
            <a:r>
              <a:rPr lang="fr-F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Vierge à l’enfant</a:t>
            </a:r>
          </a:p>
          <a:p>
            <a:pPr algn="ctr">
              <a:lnSpc>
                <a:spcPct val="150000"/>
              </a:lnSpc>
            </a:pPr>
            <a:r>
              <a:rPr lang="fr-FR" sz="22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Saint Joseph et Sainte Catherine de Suède</a:t>
            </a:r>
          </a:p>
        </p:txBody>
      </p:sp>
    </p:spTree>
    <p:extLst>
      <p:ext uri="{BB962C8B-B14F-4D97-AF65-F5344CB8AC3E}">
        <p14:creationId xmlns:p14="http://schemas.microsoft.com/office/powerpoint/2010/main" val="4269221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1FFDAFA-16C8-CE4A-90E3-E2FACAF41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656" y="0"/>
            <a:ext cx="7028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66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9E5F097-51DF-EB4A-9FEB-EE3AD809C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166" y="-7078"/>
            <a:ext cx="5876817" cy="68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24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B7B92D4-A368-1740-956F-C57D1C302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075" y="0"/>
            <a:ext cx="4589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1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FBCE474-DE9E-BB49-AEB7-3EA8D52C6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004" y="0"/>
            <a:ext cx="2253712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16C25E1-5698-3C46-9207-80C8E3CEF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367" y="0"/>
            <a:ext cx="2218956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87B2908-B3CC-BB4E-AE8D-FC913F5AFE81}"/>
              </a:ext>
            </a:extLst>
          </p:cNvPr>
          <p:cNvSpPr txBox="1"/>
          <p:nvPr/>
        </p:nvSpPr>
        <p:spPr>
          <a:xfrm>
            <a:off x="0" y="5363116"/>
            <a:ext cx="3428004" cy="1125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Giovanni BELLINI</a:t>
            </a:r>
          </a:p>
          <a:p>
            <a:pPr algn="ctr">
              <a:lnSpc>
                <a:spcPct val="150000"/>
              </a:lnSpc>
            </a:pPr>
            <a:r>
              <a:rPr lang="fr-FR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Saint Étienne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9676FA-24CA-D848-A899-24CC8C2C168C}"/>
              </a:ext>
            </a:extLst>
          </p:cNvPr>
          <p:cNvSpPr txBox="1"/>
          <p:nvPr/>
        </p:nvSpPr>
        <p:spPr>
          <a:xfrm>
            <a:off x="8736323" y="5363116"/>
            <a:ext cx="3428004" cy="1125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Giovanni BELLINI</a:t>
            </a:r>
          </a:p>
          <a:p>
            <a:pPr algn="ctr">
              <a:lnSpc>
                <a:spcPct val="150000"/>
              </a:lnSpc>
            </a:pPr>
            <a:r>
              <a:rPr lang="fr-FR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Saint Laurent</a:t>
            </a:r>
          </a:p>
        </p:txBody>
      </p:sp>
    </p:spTree>
    <p:extLst>
      <p:ext uri="{BB962C8B-B14F-4D97-AF65-F5344CB8AC3E}">
        <p14:creationId xmlns:p14="http://schemas.microsoft.com/office/powerpoint/2010/main" val="3802936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956B8A4-EA9D-FD4E-9401-902532A53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093" y="0"/>
            <a:ext cx="2295565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3681977-6CA5-734D-96E8-AB9E71970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400" y="0"/>
            <a:ext cx="2336295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6DCFBF-7CC4-004A-A66A-B7D4E233C49A}"/>
              </a:ext>
            </a:extLst>
          </p:cNvPr>
          <p:cNvSpPr txBox="1"/>
          <p:nvPr/>
        </p:nvSpPr>
        <p:spPr>
          <a:xfrm>
            <a:off x="0" y="5044619"/>
            <a:ext cx="3428004" cy="155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Giovanni BELLINI</a:t>
            </a:r>
          </a:p>
          <a:p>
            <a:pPr algn="ctr">
              <a:lnSpc>
                <a:spcPct val="150000"/>
              </a:lnSpc>
            </a:pPr>
            <a:r>
              <a:rPr lang="fr-FR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Saint Augustin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Musée du Louvre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2E04FA5-4118-B044-BD76-4AB52F8FBD6F}"/>
              </a:ext>
            </a:extLst>
          </p:cNvPr>
          <p:cNvSpPr txBox="1"/>
          <p:nvPr/>
        </p:nvSpPr>
        <p:spPr>
          <a:xfrm>
            <a:off x="8733347" y="5044619"/>
            <a:ext cx="3428004" cy="155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Giovanni BELLINI</a:t>
            </a:r>
          </a:p>
          <a:p>
            <a:pPr algn="ctr">
              <a:lnSpc>
                <a:spcPct val="150000"/>
              </a:lnSpc>
            </a:pPr>
            <a:r>
              <a:rPr lang="fr-FR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Saint Antoine Abbé</a:t>
            </a:r>
          </a:p>
          <a:p>
            <a:pPr algn="ctr">
              <a:lnSpc>
                <a:spcPct val="150000"/>
              </a:lnSpc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Musée du Louvre</a:t>
            </a:r>
          </a:p>
        </p:txBody>
      </p:sp>
    </p:spTree>
    <p:extLst>
      <p:ext uri="{BB962C8B-B14F-4D97-AF65-F5344CB8AC3E}">
        <p14:creationId xmlns:p14="http://schemas.microsoft.com/office/powerpoint/2010/main" val="1594395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582E12F-B26A-9147-8FD3-84D3A6D7E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215900"/>
            <a:ext cx="120015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4896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</TotalTime>
  <Words>202</Words>
  <Application>Microsoft Macintosh PowerPoint</Application>
  <PresentationFormat>Grand écran</PresentationFormat>
  <Paragraphs>59</Paragraphs>
  <Slides>39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Verdana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15</cp:revision>
  <dcterms:created xsi:type="dcterms:W3CDTF">2021-12-17T09:41:00Z</dcterms:created>
  <dcterms:modified xsi:type="dcterms:W3CDTF">2021-12-18T19:10:41Z</dcterms:modified>
</cp:coreProperties>
</file>