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2" r:id="rId5"/>
    <p:sldId id="261" r:id="rId6"/>
    <p:sldId id="265" r:id="rId7"/>
    <p:sldId id="266" r:id="rId8"/>
    <p:sldId id="267" r:id="rId9"/>
    <p:sldId id="26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02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85B4-5CAA-4B4E-9ED9-E5931B114A9C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197-9272-49AD-AB2E-9D5083CA2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29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85B4-5CAA-4B4E-9ED9-E5931B114A9C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197-9272-49AD-AB2E-9D5083CA2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96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85B4-5CAA-4B4E-9ED9-E5931B114A9C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197-9272-49AD-AB2E-9D5083CA2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79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85B4-5CAA-4B4E-9ED9-E5931B114A9C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197-9272-49AD-AB2E-9D5083CA2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3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85B4-5CAA-4B4E-9ED9-E5931B114A9C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197-9272-49AD-AB2E-9D5083CA2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08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85B4-5CAA-4B4E-9ED9-E5931B114A9C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197-9272-49AD-AB2E-9D5083CA2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03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85B4-5CAA-4B4E-9ED9-E5931B114A9C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197-9272-49AD-AB2E-9D5083CA2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32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85B4-5CAA-4B4E-9ED9-E5931B114A9C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197-9272-49AD-AB2E-9D5083CA2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96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85B4-5CAA-4B4E-9ED9-E5931B114A9C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197-9272-49AD-AB2E-9D5083CA2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71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85B4-5CAA-4B4E-9ED9-E5931B114A9C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197-9272-49AD-AB2E-9D5083CA2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19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85B4-5CAA-4B4E-9ED9-E5931B114A9C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197-9272-49AD-AB2E-9D5083CA2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06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E85B4-5CAA-4B4E-9ED9-E5931B114A9C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9197-9272-49AD-AB2E-9D5083CA2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985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195736" y="1268760"/>
            <a:ext cx="7772400" cy="1470025"/>
          </a:xfrm>
        </p:spPr>
        <p:txBody>
          <a:bodyPr>
            <a:normAutofit/>
          </a:bodyPr>
          <a:lstStyle/>
          <a:p>
            <a:r>
              <a:rPr lang="fr-FR" sz="6600" b="1" dirty="0" smtClean="0"/>
              <a:t>Paradis céleste</a:t>
            </a:r>
            <a:endParaRPr lang="fr-FR" sz="6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24944"/>
            <a:ext cx="245285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tatic.fnac-static.com/multimedia/Images/FR/NR/2c/bd/1b/1817900/1507-1/tsp20201107074459/Le-jeu-de-l-env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727274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5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" y="1110094"/>
            <a:ext cx="9144000" cy="46378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604242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GOYA : La Maja </a:t>
            </a:r>
            <a:r>
              <a:rPr lang="fr-FR" sz="2800" b="1" dirty="0" err="1" smtClean="0"/>
              <a:t>desnuda</a:t>
            </a:r>
            <a:r>
              <a:rPr lang="fr-FR" sz="2800" b="1" dirty="0" smtClean="0"/>
              <a:t>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9112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116632"/>
            <a:ext cx="5760000" cy="5811251"/>
          </a:xfrm>
        </p:spPr>
      </p:pic>
      <p:sp>
        <p:nvSpPr>
          <p:cNvPr id="2" name="ZoneTexte 1"/>
          <p:cNvSpPr txBox="1"/>
          <p:nvPr/>
        </p:nvSpPr>
        <p:spPr>
          <a:xfrm>
            <a:off x="1706560" y="60932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BONNARD : L’atelier avec mimosa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2305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raoul dufy le hav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760000" cy="466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91680" y="5949280"/>
            <a:ext cx="57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DUFY : Les régates au Havre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1120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dufy cann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3542"/>
            <a:ext cx="7200000" cy="5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5718299"/>
            <a:ext cx="720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800" b="1" dirty="0">
                <a:solidFill>
                  <a:prstClr val="white"/>
                </a:solidFill>
              </a:rPr>
              <a:t>DUFY : </a:t>
            </a:r>
            <a:r>
              <a:rPr lang="fr-FR" sz="2800" b="1" dirty="0" smtClean="0">
                <a:solidFill>
                  <a:prstClr val="white"/>
                </a:solidFill>
              </a:rPr>
              <a:t>Cannes, la promenade</a:t>
            </a:r>
            <a:endParaRPr lang="fr-FR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043608" y="461937"/>
            <a:ext cx="5760000" cy="5343327"/>
            <a:chOff x="1043608" y="404664"/>
            <a:chExt cx="5760000" cy="5343327"/>
          </a:xfrm>
        </p:grpSpPr>
        <p:pic>
          <p:nvPicPr>
            <p:cNvPr id="2050" name="Picture 2" descr="https://cdn.mediatheque.epmoo.fr/link/tpa189jpyomofsw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04664"/>
              <a:ext cx="5760000" cy="4792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1043608" y="5224771"/>
              <a:ext cx="57245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 smtClean="0"/>
                <a:t>MILLET : L’Angélus</a:t>
              </a:r>
              <a:endParaRPr lang="fr-FR" sz="2800" b="1" dirty="0"/>
            </a:p>
          </p:txBody>
        </p:sp>
      </p:grpSp>
      <p:pic>
        <p:nvPicPr>
          <p:cNvPr id="6" name="Picture 2" descr="Coloriage et dessins gratuits Bus scolaire à imprim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28034"/>
            <a:ext cx="1259566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94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33872"/>
            <a:ext cx="33401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15816" y="5805264"/>
            <a:ext cx="334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UTAMARO : Ikebana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7361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200000" cy="479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9592" y="580526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Sculptures </a:t>
            </a:r>
            <a:r>
              <a:rPr lang="fr-FR" sz="2800" b="1" dirty="0" err="1" smtClean="0"/>
              <a:t>Mintadi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9082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moriban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76" y="764704"/>
            <a:ext cx="6215934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6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32</Words>
  <Application>Microsoft Office PowerPoint</Application>
  <PresentationFormat>Affichage à l'écran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Paradis céleste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annick</dc:creator>
  <cp:lastModifiedBy>Annick</cp:lastModifiedBy>
  <cp:revision>23</cp:revision>
  <dcterms:created xsi:type="dcterms:W3CDTF">2020-02-29T16:09:21Z</dcterms:created>
  <dcterms:modified xsi:type="dcterms:W3CDTF">2022-01-04T09:37:25Z</dcterms:modified>
</cp:coreProperties>
</file>