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3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34" r:id="rId44"/>
    <p:sldId id="300" r:id="rId45"/>
    <p:sldId id="301" r:id="rId46"/>
    <p:sldId id="302" r:id="rId47"/>
    <p:sldId id="303" r:id="rId48"/>
    <p:sldId id="336" r:id="rId49"/>
    <p:sldId id="304" r:id="rId50"/>
    <p:sldId id="305" r:id="rId51"/>
    <p:sldId id="306" r:id="rId52"/>
    <p:sldId id="307" r:id="rId53"/>
    <p:sldId id="335" r:id="rId54"/>
    <p:sldId id="308" r:id="rId55"/>
    <p:sldId id="309" r:id="rId56"/>
    <p:sldId id="337" r:id="rId57"/>
    <p:sldId id="310" r:id="rId58"/>
    <p:sldId id="311" r:id="rId59"/>
    <p:sldId id="312" r:id="rId60"/>
    <p:sldId id="313" r:id="rId61"/>
    <p:sldId id="314" r:id="rId62"/>
    <p:sldId id="315" r:id="rId63"/>
    <p:sldId id="317" r:id="rId64"/>
    <p:sldId id="316" r:id="rId65"/>
    <p:sldId id="318" r:id="rId66"/>
    <p:sldId id="319" r:id="rId67"/>
    <p:sldId id="320" r:id="rId68"/>
    <p:sldId id="321" r:id="rId69"/>
    <p:sldId id="322" r:id="rId70"/>
    <p:sldId id="324" r:id="rId71"/>
    <p:sldId id="323" r:id="rId72"/>
    <p:sldId id="325" r:id="rId73"/>
    <p:sldId id="326" r:id="rId74"/>
    <p:sldId id="327" r:id="rId75"/>
    <p:sldId id="329" r:id="rId76"/>
    <p:sldId id="330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35"/>
    <p:restoredTop sz="94674"/>
  </p:normalViewPr>
  <p:slideViewPr>
    <p:cSldViewPr snapToGrid="0" snapToObjects="1">
      <p:cViewPr varScale="1">
        <p:scale>
          <a:sx n="170" d="100"/>
          <a:sy n="170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CC91D-55C6-A04D-821F-19632E5ED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F23452-7343-1C47-91BE-A9C2D8F56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0C2979-4E63-CA45-B39E-13EACB86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02F94-F888-DD4D-AE11-C6D7FDD6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902EBC-28CE-464A-8C65-DC9F79ED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20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64ABC-4F97-5847-8477-03311ECE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80DFA4-104E-BF41-9B92-63E82DF03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360E43-808A-3642-BC2A-0CD36030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E52D6F-825C-704A-A3EA-C501D1FC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9E6D2-6065-8246-9D91-266AE23D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16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8038B42-9674-7D45-B48B-D1A8C01F9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DA1ADB-23D7-DD4E-8007-B69E2CE8D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617BA-719F-7A4E-A8A6-60199299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7F0B6E-9AC4-B04E-A43A-BB0EE75F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2671AA-A092-B740-9218-F6810CD8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36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E77A5-48F3-8A41-AEDC-57D91976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558A7-88AF-264E-A9CB-DB1504B3B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16C68-F327-4F4B-8586-F1601B99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3F7375-DA9D-EA46-8FC1-1A6BF48F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042D04-C8F6-264A-AF88-0D8613E1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55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C94EB-6B28-304A-AF4A-CF85E24D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93BA97-A546-2246-BDBF-3E7161650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1CFA05-5AC4-2A49-B2CC-9CBD3D65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14AE80-05BB-024D-9440-6FB5604E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811D1-BE03-9E43-A5CD-19C48D8A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8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9B6C3-271B-7749-B669-D0B71283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D50EB1-7EDD-424F-9179-A84AB1A8A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24F270-96DA-CA41-BFBC-33DDCCDFC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37B712-C0B4-D049-93C6-28FDB1D6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64B7F0-51E5-7643-9822-17D5B0ED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AB1BCB-DC5F-2349-B832-2EB39502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88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79136-CA76-8942-B03E-128032B2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BECDEC-4B74-D345-82D7-BACEA1B00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487CE2-A927-4A4F-A1B9-3A07AA4A8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6FA2E4-2715-3F46-BCC2-A67B771E4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FBBEBC-FFD1-1943-B877-3E0BE8A4B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F96993-A7C3-1A4B-8BD6-9FACF31C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6106AB-88FB-CE4F-BD29-E5904966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9BFE37-8C02-5E4F-A457-91714EBE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9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B5074-807F-A047-8BD5-E20A4EF3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2975C5-D8DC-3F42-B50F-4C5ADCE4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DBEFBC-6ABE-7F4F-AD04-D987C513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514174-BBDB-CF49-9FA4-DC7560A4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0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B53570-95C9-EC4C-AD98-6C91B861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A54120-BB42-5F41-B0AF-42BACA12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760A5C-48BB-3948-B2B5-F383D585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30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F6D55-B621-5242-AE36-55C50BD1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37DF77-ED8C-A445-BEB0-5528C086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6AC1B6-883E-7446-863E-B747E1588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44C371-4832-D243-B947-CF189609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973EEE-C88C-2545-BADA-A6FD8D29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14E40E-E6C2-C043-B4C9-2C5D3CD9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4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32375-6EE4-D24C-81F4-BB27931D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B60972-9EA7-2B45-9733-F1726F05D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F292AE-865E-444F-8AE5-7FDCA147D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F948BF-5E00-EF4B-92B0-9DC31A76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6E9484-FA88-6546-8283-D6FA5ECF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8AF9A2-C2B5-A64A-9B12-021A9DF8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B06A8B-1E40-6C48-99E5-7001A96C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D45D23-D955-FA4A-81AA-3C868A85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C38F74-6877-7948-AB05-10654B56B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45B3A-73F8-444A-B8FD-BE44B3DBD219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8833EA-EBF1-FF49-9F92-86FCCB8E1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E2A36-C5B2-F44C-A66D-049B598E3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FE930-C368-DE49-834D-2BD3DE2CC2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7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5A7847-AE02-AA48-8044-4B01207B7033}"/>
              </a:ext>
            </a:extLst>
          </p:cNvPr>
          <p:cNvSpPr/>
          <p:nvPr/>
        </p:nvSpPr>
        <p:spPr>
          <a:xfrm>
            <a:off x="0" y="0"/>
            <a:ext cx="6345038" cy="6858000"/>
          </a:xfrm>
          <a:prstGeom prst="rect">
            <a:avLst/>
          </a:prstGeom>
          <a:solidFill>
            <a:schemeClr val="accent4">
              <a:lumMod val="75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7DD6D2-CD0F-1247-B89F-A06085D3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038" y="0"/>
            <a:ext cx="51308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4D8AFF-70BE-5641-B1BC-280FFB8D2C34}"/>
              </a:ext>
            </a:extLst>
          </p:cNvPr>
          <p:cNvSpPr txBox="1"/>
          <p:nvPr/>
        </p:nvSpPr>
        <p:spPr>
          <a:xfrm>
            <a:off x="0" y="557569"/>
            <a:ext cx="6345038" cy="564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fr-FR" sz="36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Antonio CANOVA</a:t>
            </a:r>
          </a:p>
          <a:p>
            <a:pPr algn="ctr">
              <a:lnSpc>
                <a:spcPts val="5500"/>
              </a:lnSpc>
            </a:pPr>
            <a:r>
              <a:rPr lang="fr-FR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(1757 – 1822)</a:t>
            </a:r>
          </a:p>
          <a:p>
            <a:pPr algn="ctr">
              <a:lnSpc>
                <a:spcPts val="5500"/>
              </a:lnSpc>
            </a:pPr>
            <a:r>
              <a:rPr lang="fr-FR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L’œuvre du plus </a:t>
            </a:r>
          </a:p>
          <a:p>
            <a:pPr algn="ctr">
              <a:lnSpc>
                <a:spcPts val="5500"/>
              </a:lnSpc>
            </a:pPr>
            <a:r>
              <a:rPr lang="fr-FR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célèbre sculpteur néoclassique</a:t>
            </a:r>
          </a:p>
          <a:p>
            <a:pPr algn="ctr">
              <a:lnSpc>
                <a:spcPts val="5500"/>
              </a:lnSpc>
            </a:pPr>
            <a:endParaRPr lang="fr-FR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5500"/>
              </a:lnSpc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Jean-Louis</a:t>
            </a:r>
          </a:p>
          <a:p>
            <a:pPr algn="ctr">
              <a:lnSpc>
                <a:spcPts val="5500"/>
              </a:lnSpc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GAUTREAU</a:t>
            </a:r>
          </a:p>
        </p:txBody>
      </p:sp>
    </p:spTree>
    <p:extLst>
      <p:ext uri="{BB962C8B-B14F-4D97-AF65-F5344CB8AC3E}">
        <p14:creationId xmlns:p14="http://schemas.microsoft.com/office/powerpoint/2010/main" val="256647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B0AA1C-1296-8947-B30A-1F6C570D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94" y="0"/>
            <a:ext cx="7352838" cy="67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A1D331-0576-974C-BCE2-B6CE260E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19" y="18729"/>
            <a:ext cx="6711179" cy="54775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342351-9EF7-0B4C-BFDF-85D4B7F2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3" y="0"/>
            <a:ext cx="527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6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48F02E-C51C-504D-AF57-2F7C81AF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6180"/>
            <a:ext cx="9650450" cy="6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6AC8F1-E0E2-A943-B058-635E2B0F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27" y="0"/>
            <a:ext cx="10304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3A9A5C-8AB1-094B-A17D-62154A87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9" y="392185"/>
            <a:ext cx="5504535" cy="38924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27A778-68AD-2A40-8E9B-0BBF7B08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65" y="1815"/>
            <a:ext cx="6831435" cy="68561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341F13-1B33-FF40-BE2D-6E9C6B7EA887}"/>
              </a:ext>
            </a:extLst>
          </p:cNvPr>
          <p:cNvSpPr/>
          <p:nvPr/>
        </p:nvSpPr>
        <p:spPr>
          <a:xfrm>
            <a:off x="5142451" y="975220"/>
            <a:ext cx="218114" cy="4907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2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A1707F-A842-A34F-8DC1-38074F0D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50" y="0"/>
            <a:ext cx="459447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964C3F-05EB-A643-A445-6E860D45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617" y="-293615"/>
            <a:ext cx="459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9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AC0DB5-DD09-3A42-B26D-F1B120B6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30" y="0"/>
            <a:ext cx="4944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9455C0-962E-924C-8921-1CA4B7A59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06" y="0"/>
            <a:ext cx="5428581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BB44BE-8CC2-B34D-B9E8-98D502488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1" y="0"/>
            <a:ext cx="521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A142D2-9DE8-204E-BE8C-59C6BE12B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29" y="0"/>
            <a:ext cx="515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4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CD9F15-C520-A846-ADA3-F3816EEB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58" y="0"/>
            <a:ext cx="3149310" cy="68543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357F2E-42E6-E14C-A2CF-43B7E4FF2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53" y="-9221"/>
            <a:ext cx="3414319" cy="69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333A7C9-F2D1-C645-8DFC-B45B39AD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FC3628-FDB3-5B44-9EAC-2686E81C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14" y="8269"/>
            <a:ext cx="4951620" cy="63488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BDE6E8-282F-7346-8BB5-75CED0F5D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164" y="-6165"/>
            <a:ext cx="5270288" cy="634885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6099B82-66D4-6D44-8D09-9DF6FAF72886}"/>
              </a:ext>
            </a:extLst>
          </p:cNvPr>
          <p:cNvSpPr txBox="1"/>
          <p:nvPr/>
        </p:nvSpPr>
        <p:spPr>
          <a:xfrm>
            <a:off x="332113" y="6401876"/>
            <a:ext cx="540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Thomas LAWRENCE : </a:t>
            </a:r>
            <a:r>
              <a:rPr lang="fr-FR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de Canova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F359725-F583-994D-9EAF-44E71420990E}"/>
              </a:ext>
            </a:extLst>
          </p:cNvPr>
          <p:cNvSpPr txBox="1"/>
          <p:nvPr/>
        </p:nvSpPr>
        <p:spPr>
          <a:xfrm>
            <a:off x="6535941" y="6390535"/>
            <a:ext cx="5333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</a:t>
            </a:r>
            <a:r>
              <a:rPr lang="fr-FR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Baptist</a:t>
            </a:r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LAMPI : </a:t>
            </a:r>
            <a:r>
              <a:rPr lang="fr-FR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de Canova</a:t>
            </a:r>
          </a:p>
        </p:txBody>
      </p:sp>
    </p:spTree>
    <p:extLst>
      <p:ext uri="{BB962C8B-B14F-4D97-AF65-F5344CB8AC3E}">
        <p14:creationId xmlns:p14="http://schemas.microsoft.com/office/powerpoint/2010/main" val="140666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F9CFE7-127D-5647-90B9-E872262ED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86" y="16946"/>
            <a:ext cx="3345370" cy="6850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E5777E-3196-894B-87B5-809A8FAB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89" y="-11185"/>
            <a:ext cx="5198302" cy="68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5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1C7CD3-F6B5-6445-A6E9-D113EE51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29" y="0"/>
            <a:ext cx="4000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0D9765-8D71-7544-AA3F-9801796B9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96" y="-10486"/>
            <a:ext cx="510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4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8E231E-B61E-2C4C-883F-9438D6FE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75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BD6C91-1FE2-F148-A349-CC8A5FE77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66" y="0"/>
            <a:ext cx="1016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3CF394-AC2B-0D4E-B5E9-2534BC0F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23" y="30434"/>
            <a:ext cx="10774753" cy="68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F38CCF-9E05-2B45-A737-D75CD44D3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873"/>
            <a:ext cx="12192000" cy="63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5790F9-1B0B-5A4D-9AE3-2AFDCDB0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75"/>
            <a:ext cx="12192000" cy="64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1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704639-F9F4-0C4A-9AD3-AA860231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21" y="19965"/>
            <a:ext cx="6761527" cy="68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8732C3-582C-C348-A095-23DB8A4A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2" y="0"/>
            <a:ext cx="51308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AD6FB7-604B-994B-BC74-7769B274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21" y="2298583"/>
            <a:ext cx="6089796" cy="45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9C1001-E25A-4549-9AE5-98436BBC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11" y="1056843"/>
            <a:ext cx="6609321" cy="47443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496B2B-8560-F746-9A59-B285A8900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56843"/>
            <a:ext cx="3900880" cy="47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1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4F6391-0AC4-684E-A88F-C20F1670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184E8C-B315-4C4A-A4DC-2C224701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53" y="-133839"/>
            <a:ext cx="8758107" cy="69961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D68474-1AB6-1C4F-99E3-B5C14A2A5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42" y="-243281"/>
            <a:ext cx="8889752" cy="71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6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AF2DCD-DBC0-DB4C-BCFE-8CA02254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21" y="0"/>
            <a:ext cx="9413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0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DC4BA7-D70D-264B-8DBA-44CA1D6A8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29" y="-20107"/>
            <a:ext cx="9161957" cy="687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0C49C0-635D-A848-B499-4A804B30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-8389"/>
            <a:ext cx="546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D0CD6B-DE22-AB42-B9AC-FE4F620FF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66" y="0"/>
            <a:ext cx="63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C4EA7D-600E-9944-B87D-C074FC352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89" y="0"/>
            <a:ext cx="474133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692526-EC88-4440-99E1-783AFB2D0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23" y="0"/>
            <a:ext cx="477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3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E260E8C-556A-E949-98D1-EA6EE4D1D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2" y="14538"/>
            <a:ext cx="6526635" cy="68434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31D6BA-ABAF-8A4F-9F62-A0055F5F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092" y="-5864"/>
            <a:ext cx="478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3887B5-D90A-9548-AAE7-C36792BD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31" y="-4657"/>
            <a:ext cx="9160154" cy="68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5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95F36A-691D-F74E-90CA-3F594A94C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E030A1-5CB2-8343-A6FF-DF053CB1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02" y="-5700"/>
            <a:ext cx="4090981" cy="68802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2CC7BB-6C23-364F-9BCD-468A5E30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025" y="-5699"/>
            <a:ext cx="3495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7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C99D8E-B0AB-194A-AE39-F63B3835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62" y="0"/>
            <a:ext cx="4966283" cy="68742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88A172-24B1-6F4E-88F0-965B2ED69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73" y="1623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ADA27E-E326-5943-A2C2-4535797E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66" y="0"/>
            <a:ext cx="441466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FFD293-248C-104C-BD92-1B81A56D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929" y="0"/>
            <a:ext cx="45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039043-0A12-1544-81AE-96552F35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17" y="-453005"/>
            <a:ext cx="9748008" cy="73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9C2247-442B-994A-84E4-A01EAF59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99" y="0"/>
            <a:ext cx="512677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73083E-1FB4-B946-BE44-D7A1CB27B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81" y="0"/>
            <a:ext cx="4792910" cy="6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A2174E-8A54-7D41-9719-75FC1A26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0" y="14697"/>
            <a:ext cx="4697835" cy="68280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963776-A7D0-4B4A-B316-A3E6CCD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50" y="17999"/>
            <a:ext cx="647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B2F12B-81D0-AB42-BBF6-180B4FF92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63" y="0"/>
            <a:ext cx="10270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5E12D0-2E0B-F04C-88B0-B1A8155C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44" y="-981057"/>
            <a:ext cx="6186312" cy="80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3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D0C400-39D7-1744-ABE1-499C866A1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0"/>
            <a:ext cx="843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1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C8B002-0F64-1743-808B-D02CD47F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" y="0"/>
            <a:ext cx="538603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072AD6-703B-7D43-961B-AFEDAC3F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05" y="950977"/>
            <a:ext cx="6379254" cy="49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0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4F2A45-19C7-2145-AFD1-7F6A95EF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49" y="0"/>
            <a:ext cx="9147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B5240E-4FA9-0A41-9B17-718B305F2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31" y="0"/>
            <a:ext cx="4535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7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FA2EF1-CAE2-5340-A90F-DD971BBB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7" y="11719"/>
            <a:ext cx="4599432" cy="6846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D79A34-5354-434E-9654-F2D3C03B3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3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8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CF7675-D374-2C4B-B6D7-379909C1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68" y="0"/>
            <a:ext cx="468172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B703B3-7009-F245-B9BE-D98ECFAB0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59" y="0"/>
            <a:ext cx="45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4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CDFE7E-BF63-2C4A-9A42-D1945BE9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5" y="23468"/>
            <a:ext cx="4169328" cy="68345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491F19-119D-ED43-9782-15A0A1639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376" y="922789"/>
            <a:ext cx="6834231" cy="51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5BD7B9-50DF-CD40-BD9F-BFD9697CC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24"/>
            <a:ext cx="5132832" cy="68437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709D08-847B-EE49-BBB8-A0787D88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68" y="0"/>
            <a:ext cx="379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8ED8E3-B4D2-1C40-8979-261C888E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7" y="566928"/>
            <a:ext cx="5008626" cy="57241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A7B5A3-2742-134A-90E0-E7B47C065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56" y="-2489"/>
            <a:ext cx="5118948" cy="68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009FDF-CA54-BE44-9550-2D22EA55C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" y="0"/>
            <a:ext cx="1024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8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877613-91BD-FA49-8D5E-44399B32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22" y="4903"/>
            <a:ext cx="6976534" cy="68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C5C251-5335-6347-BFED-B113DEE2E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" y="157258"/>
            <a:ext cx="4240784" cy="6493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F2C67C-3E25-2448-AA4B-610D74CF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34" y="969264"/>
            <a:ext cx="7334098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8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D58FA5-037A-4F4C-ADDD-92665EFD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-804"/>
            <a:ext cx="10195560" cy="68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2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0F6517-FEB3-F74C-9B3B-908AB97A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424" y="0"/>
            <a:ext cx="4645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B9F944-5B21-D54F-87F9-784321F5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13112"/>
            <a:ext cx="5036566" cy="6842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E54731-9170-8748-A34F-2BA06EFA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76" y="2578608"/>
            <a:ext cx="6366032" cy="42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01A9F6-291A-954D-BAD2-67F8612C5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8" y="0"/>
            <a:ext cx="49276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3E52D3-1899-4348-8F67-A21C9B91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223180"/>
            <a:ext cx="4808730" cy="64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857E5C-BA46-0448-B9E4-0DD46BD7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55" y="0"/>
            <a:ext cx="5178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6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C59505-FFA0-B74D-94A4-7FA06533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12" y="18177"/>
            <a:ext cx="10259736" cy="68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1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E9E38F-D9FA-FA43-B3C0-22F3BE6FE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1219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E074CF-4EF2-D64B-9BA4-FD0A4F68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06194B-92C5-944B-B64A-16D8F9C7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23" y="0"/>
            <a:ext cx="7495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9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92E5C8-1888-4F48-A299-9993DF85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5" y="9105"/>
            <a:ext cx="10286563" cy="68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4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575E8-5DD1-6245-A085-2D7C44C6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54" y="0"/>
            <a:ext cx="10319210" cy="68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AF0453-5416-0949-97F7-A23C11EE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34" y="5253"/>
            <a:ext cx="5296662" cy="70756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406548-1E99-D341-9434-2047ECDB6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17" y="-1"/>
            <a:ext cx="5296662" cy="70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7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70FBD4-195C-344B-99A2-65051EFF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3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D30F81-BAD4-E04B-AC5B-FB0E726E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572" y="0"/>
            <a:ext cx="456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6C54B8-73EB-E74E-A269-1BC8B9F57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EA9513-0D5B-0E4F-9D20-1989C144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0"/>
            <a:ext cx="1026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3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900273-0108-E347-8CE6-EF851296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5" y="16619"/>
            <a:ext cx="3705749" cy="68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9C9393-AEB5-9E4E-8883-F445906E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33" y="5018"/>
            <a:ext cx="8252178" cy="68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6A141E-1F73-024F-A913-F16DFCBA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24" y="-1"/>
            <a:ext cx="9134856" cy="685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B40F7F-90FE-6C40-B509-3CA21CA1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2" y="13767"/>
            <a:ext cx="10396304" cy="68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E18684-4D0C-A04D-9C03-C3A5824B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7" y="0"/>
            <a:ext cx="4641393" cy="62140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24C882-0337-0F4B-BE3E-8C51557E1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18" y="1388534"/>
            <a:ext cx="6502400" cy="48768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6ED7FA-7EF0-8E4B-AE27-B8CBC54F6E94}"/>
              </a:ext>
            </a:extLst>
          </p:cNvPr>
          <p:cNvSpPr txBox="1"/>
          <p:nvPr/>
        </p:nvSpPr>
        <p:spPr>
          <a:xfrm>
            <a:off x="0" y="634435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Bertel Thorvaldsen</a:t>
            </a:r>
            <a:r>
              <a:rPr lang="fr-FR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(1770-1844)</a:t>
            </a:r>
          </a:p>
        </p:txBody>
      </p:sp>
    </p:spTree>
    <p:extLst>
      <p:ext uri="{BB962C8B-B14F-4D97-AF65-F5344CB8AC3E}">
        <p14:creationId xmlns:p14="http://schemas.microsoft.com/office/powerpoint/2010/main" val="149462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A2F77B-6D0C-6642-966F-E93664D2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41" y="0"/>
            <a:ext cx="4788211" cy="63842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5B6CB2-A4A0-064A-95BD-46B72282A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42" y="0"/>
            <a:ext cx="4788211" cy="63842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6A13A0-1C14-E243-929C-EF0384A28343}"/>
              </a:ext>
            </a:extLst>
          </p:cNvPr>
          <p:cNvSpPr txBox="1"/>
          <p:nvPr/>
        </p:nvSpPr>
        <p:spPr>
          <a:xfrm>
            <a:off x="1117598" y="6384281"/>
            <a:ext cx="454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Edme Bouchardon </a:t>
            </a:r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(1698-1762)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C650B9-831A-6346-A19C-57451994122D}"/>
              </a:ext>
            </a:extLst>
          </p:cNvPr>
          <p:cNvSpPr txBox="1"/>
          <p:nvPr/>
        </p:nvSpPr>
        <p:spPr>
          <a:xfrm>
            <a:off x="6536274" y="6412088"/>
            <a:ext cx="526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Antoine-Denis Chaudet </a:t>
            </a:r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(1763-1810)</a:t>
            </a:r>
          </a:p>
        </p:txBody>
      </p:sp>
    </p:spTree>
    <p:extLst>
      <p:ext uri="{BB962C8B-B14F-4D97-AF65-F5344CB8AC3E}">
        <p14:creationId xmlns:p14="http://schemas.microsoft.com/office/powerpoint/2010/main" val="155027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F03D63-E662-E949-92B5-EB66A461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553" y="1"/>
            <a:ext cx="4557534" cy="5930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AEC30A-9F7E-B64B-ABD2-95E8A2E4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76" y="645053"/>
            <a:ext cx="3978148" cy="50034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2F9DE0-CAFC-B342-97CC-70CD97A43BD5}"/>
              </a:ext>
            </a:extLst>
          </p:cNvPr>
          <p:cNvSpPr txBox="1"/>
          <p:nvPr/>
        </p:nvSpPr>
        <p:spPr>
          <a:xfrm>
            <a:off x="0" y="6073421"/>
            <a:ext cx="6002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 Joachim Winckelmann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(1717-68)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4C5C3E-1D8C-4542-A94C-4A402604F577}"/>
              </a:ext>
            </a:extLst>
          </p:cNvPr>
          <p:cNvSpPr txBox="1"/>
          <p:nvPr/>
        </p:nvSpPr>
        <p:spPr>
          <a:xfrm>
            <a:off x="6715553" y="6073421"/>
            <a:ext cx="4557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Raphaël Mengs </a:t>
            </a:r>
            <a:r>
              <a:rPr 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(1728-79)</a:t>
            </a:r>
          </a:p>
          <a:p>
            <a:pPr algn="ctr"/>
            <a:r>
              <a:rPr lang="fr-FR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de Winckelmann</a:t>
            </a:r>
          </a:p>
        </p:txBody>
      </p:sp>
    </p:spTree>
    <p:extLst>
      <p:ext uri="{BB962C8B-B14F-4D97-AF65-F5344CB8AC3E}">
        <p14:creationId xmlns:p14="http://schemas.microsoft.com/office/powerpoint/2010/main" val="415026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A4B391-B3DA-5D47-A464-81FEBD2AB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92" y="0"/>
            <a:ext cx="515566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9EE9E4-7B4F-C34B-9BDC-7E252AD9E00F}"/>
              </a:ext>
            </a:extLst>
          </p:cNvPr>
          <p:cNvSpPr txBox="1"/>
          <p:nvPr/>
        </p:nvSpPr>
        <p:spPr>
          <a:xfrm>
            <a:off x="0" y="5396084"/>
            <a:ext cx="5730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 von Maron</a:t>
            </a:r>
            <a:r>
              <a:rPr lang="de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de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(1733-1808) </a:t>
            </a:r>
          </a:p>
          <a:p>
            <a:pPr algn="ctr"/>
            <a:r>
              <a:rPr lang="de" sz="20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de Winckelmann</a:t>
            </a:r>
            <a:endParaRPr lang="fr-FR" sz="20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2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1F21A5-D931-E446-8528-AD00B6A2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9" y="0"/>
            <a:ext cx="50292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EC1791-354C-CB4A-8E40-E31C02D3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5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B3E43B-4BE6-1A4E-901B-1734D792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54" y="0"/>
            <a:ext cx="6495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171718A-93F7-B84D-A2B4-E8A1D544A716}" vid="{053D8670-B1CE-4041-8113-479CB27EC5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{68F38905-717D-1E49-99E3-919D05AC76AC}tf16401378</Template>
  <TotalTime>1329</TotalTime>
  <Words>67</Words>
  <Application>Microsoft Macintosh PowerPoint</Application>
  <PresentationFormat>Grand écran</PresentationFormat>
  <Paragraphs>19</Paragraphs>
  <Slides>76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76</cp:revision>
  <dcterms:created xsi:type="dcterms:W3CDTF">2019-02-08T08:58:10Z</dcterms:created>
  <dcterms:modified xsi:type="dcterms:W3CDTF">2020-03-09T13:51:11Z</dcterms:modified>
</cp:coreProperties>
</file>