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2" r:id="rId2"/>
    <p:sldId id="278" r:id="rId3"/>
    <p:sldId id="256" r:id="rId4"/>
    <p:sldId id="263" r:id="rId5"/>
    <p:sldId id="257" r:id="rId6"/>
    <p:sldId id="272" r:id="rId7"/>
    <p:sldId id="260" r:id="rId8"/>
    <p:sldId id="264" r:id="rId9"/>
    <p:sldId id="259" r:id="rId10"/>
    <p:sldId id="268" r:id="rId11"/>
    <p:sldId id="270" r:id="rId12"/>
    <p:sldId id="258" r:id="rId13"/>
    <p:sldId id="265" r:id="rId14"/>
    <p:sldId id="261" r:id="rId15"/>
    <p:sldId id="273" r:id="rId16"/>
    <p:sldId id="277" r:id="rId17"/>
    <p:sldId id="274" r:id="rId18"/>
    <p:sldId id="275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0066"/>
    <a:srgbClr val="0000CC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41" autoAdjust="0"/>
    <p:restoredTop sz="93304"/>
  </p:normalViewPr>
  <p:slideViewPr>
    <p:cSldViewPr>
      <p:cViewPr varScale="1">
        <p:scale>
          <a:sx n="132" d="100"/>
          <a:sy n="132" d="100"/>
        </p:scale>
        <p:origin x="168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A4AE4-D9AF-0D45-B7BF-01DEFC0A3F07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FBD5E-3052-824D-9495-C29598C7D97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750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FBD5E-3052-824D-9495-C29598C7D97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709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9602-9F63-4395-AA77-959001551789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4DAD-A616-4697-9F49-9E2AF9E6CC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232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9602-9F63-4395-AA77-959001551789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4DAD-A616-4697-9F49-9E2AF9E6CC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330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9602-9F63-4395-AA77-959001551789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4DAD-A616-4697-9F49-9E2AF9E6CC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973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9602-9F63-4395-AA77-959001551789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4DAD-A616-4697-9F49-9E2AF9E6CC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96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9602-9F63-4395-AA77-959001551789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4DAD-A616-4697-9F49-9E2AF9E6CC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46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9602-9F63-4395-AA77-959001551789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4DAD-A616-4697-9F49-9E2AF9E6CC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42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9602-9F63-4395-AA77-959001551789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4DAD-A616-4697-9F49-9E2AF9E6CC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80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9602-9F63-4395-AA77-959001551789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4DAD-A616-4697-9F49-9E2AF9E6CC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342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9602-9F63-4395-AA77-959001551789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4DAD-A616-4697-9F49-9E2AF9E6CC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93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9602-9F63-4395-AA77-959001551789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4DAD-A616-4697-9F49-9E2AF9E6CC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710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9602-9F63-4395-AA77-959001551789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4DAD-A616-4697-9F49-9E2AF9E6CC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89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E9602-9F63-4395-AA77-959001551789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24DAD-A616-4697-9F49-9E2AF9E6CC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7020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Relationship Id="rId3" Type="http://schemas.openxmlformats.org/officeDocument/2006/relationships/image" Target="../media/image12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14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157765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661" y="2564904"/>
            <a:ext cx="4989425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61" y="412515"/>
            <a:ext cx="3201640" cy="472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9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718434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7393834" y="4462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Henri ROUART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81518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46" y="0"/>
            <a:ext cx="4711224" cy="6840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-1" y="188640"/>
            <a:ext cx="3275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Giuseppe PELIZZA DA VOLPEDO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169396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fr-FR" sz="6000" b="1" dirty="0" smtClean="0"/>
              <a:t>Adélaïde</a:t>
            </a:r>
            <a:endParaRPr lang="fr-FR" sz="6000" b="1" dirty="0"/>
          </a:p>
        </p:txBody>
      </p:sp>
    </p:spTree>
    <p:extLst>
      <p:ext uri="{BB962C8B-B14F-4D97-AF65-F5344CB8AC3E}">
        <p14:creationId xmlns:p14="http://schemas.microsoft.com/office/powerpoint/2010/main" val="124826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f/f5/Pieter_Claesz_003.jpg/1024px-Pieter_Claesz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" y="1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534470" y="23581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Pieter CLAESZ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25355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3568" y="-345281"/>
            <a:ext cx="7772400" cy="1470025"/>
          </a:xfrm>
        </p:spPr>
        <p:txBody>
          <a:bodyPr>
            <a:normAutofit/>
          </a:bodyPr>
          <a:lstStyle/>
          <a:p>
            <a:r>
              <a:rPr lang="fr-FR" sz="6000" b="1" dirty="0" smtClean="0"/>
              <a:t>La volière</a:t>
            </a:r>
            <a:endParaRPr lang="fr-FR" sz="60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507906"/>
            <a:ext cx="3694232" cy="3960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300" y="980728"/>
            <a:ext cx="6787671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0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6a8dcdaed280e950e7215bd52094e9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346200"/>
            <a:ext cx="6350000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637664"/>
            <a:ext cx="8403507" cy="552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7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la vie errante maupassant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22" y="1808648"/>
            <a:ext cx="3381557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60648"/>
            <a:ext cx="4998029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8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20086_claudia-cardin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852" y="0"/>
            <a:ext cx="53502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9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ésultat de recherche d'images pour &quot;venus  de syracus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9263"/>
            <a:ext cx="542012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23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melencolia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000"/>
            <a:ext cx="5148694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51520" y="40466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Albrecht DÜRER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4717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Autofit/>
          </a:bodyPr>
          <a:lstStyle/>
          <a:p>
            <a:r>
              <a:rPr lang="fr-FR" sz="6000" b="1" dirty="0" smtClean="0"/>
              <a:t>Le gentilhomme et le lézard vert</a:t>
            </a:r>
            <a:endParaRPr lang="fr-FR" sz="6000" b="1" dirty="0"/>
          </a:p>
        </p:txBody>
      </p:sp>
    </p:spTree>
    <p:extLst>
      <p:ext uri="{BB962C8B-B14F-4D97-AF65-F5344CB8AC3E}">
        <p14:creationId xmlns:p14="http://schemas.microsoft.com/office/powerpoint/2010/main" val="288701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2" y="0"/>
            <a:ext cx="7790155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378845" y="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/>
              <a:t>Lorenzo LOTTO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9388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6000" b="1" dirty="0" smtClean="0"/>
              <a:t>Portrait d’une inconnue</a:t>
            </a:r>
            <a:endParaRPr lang="fr-FR" sz="6000" b="1" dirty="0"/>
          </a:p>
        </p:txBody>
      </p:sp>
    </p:spTree>
    <p:extLst>
      <p:ext uri="{BB962C8B-B14F-4D97-AF65-F5344CB8AC3E}">
        <p14:creationId xmlns:p14="http://schemas.microsoft.com/office/powerpoint/2010/main" val="378688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ieter Claesz portrait de femme en prièr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708" y="0"/>
            <a:ext cx="49785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07504" y="260648"/>
            <a:ext cx="197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Pieter CLAESSENS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346936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712968" cy="1470025"/>
          </a:xfrm>
        </p:spPr>
        <p:txBody>
          <a:bodyPr>
            <a:noAutofit/>
          </a:bodyPr>
          <a:lstStyle/>
          <a:p>
            <a:r>
              <a:rPr lang="fr-FR" sz="6000" b="1" dirty="0" smtClean="0"/>
              <a:t>Le voile de dentelle noire</a:t>
            </a:r>
            <a:endParaRPr lang="fr-FR" sz="6000" b="1" dirty="0"/>
          </a:p>
        </p:txBody>
      </p:sp>
    </p:spTree>
    <p:extLst>
      <p:ext uri="{BB962C8B-B14F-4D97-AF65-F5344CB8AC3E}">
        <p14:creationId xmlns:p14="http://schemas.microsoft.com/office/powerpoint/2010/main" val="42079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nick\Documents\voile de dentelle no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533355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17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6000" b="1" dirty="0" smtClean="0"/>
              <a:t>Agnès</a:t>
            </a:r>
            <a:endParaRPr lang="fr-FR" sz="6000" b="1" dirty="0"/>
          </a:p>
        </p:txBody>
      </p:sp>
    </p:spTree>
    <p:extLst>
      <p:ext uri="{BB962C8B-B14F-4D97-AF65-F5344CB8AC3E}">
        <p14:creationId xmlns:p14="http://schemas.microsoft.com/office/powerpoint/2010/main" val="372926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33</Words>
  <Application>Microsoft Macintosh PowerPoint</Application>
  <PresentationFormat>Présentation à l'écran (4:3)</PresentationFormat>
  <Paragraphs>13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1" baseType="lpstr">
      <vt:lpstr>Calibri</vt:lpstr>
      <vt:lpstr>Arial</vt:lpstr>
      <vt:lpstr>Thème Office</vt:lpstr>
      <vt:lpstr>Présentation PowerPoint</vt:lpstr>
      <vt:lpstr>Présentation PowerPoint</vt:lpstr>
      <vt:lpstr>Le gentilhomme et le lézard vert</vt:lpstr>
      <vt:lpstr>Présentation PowerPoint</vt:lpstr>
      <vt:lpstr>Portrait d’une inconnue</vt:lpstr>
      <vt:lpstr>Présentation PowerPoint</vt:lpstr>
      <vt:lpstr>Le voile de dentelle noire</vt:lpstr>
      <vt:lpstr>Présentation PowerPoint</vt:lpstr>
      <vt:lpstr>Agnès</vt:lpstr>
      <vt:lpstr>Présentation PowerPoint</vt:lpstr>
      <vt:lpstr>Présentation PowerPoint</vt:lpstr>
      <vt:lpstr>Adélaïde</vt:lpstr>
      <vt:lpstr>Présentation PowerPoint</vt:lpstr>
      <vt:lpstr>La volière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gentilhomme et le lézard vert</dc:title>
  <dc:creator>annick</dc:creator>
  <cp:lastModifiedBy>Utilisateur de Microsoft Office</cp:lastModifiedBy>
  <cp:revision>23</cp:revision>
  <dcterms:created xsi:type="dcterms:W3CDTF">2018-04-03T20:48:37Z</dcterms:created>
  <dcterms:modified xsi:type="dcterms:W3CDTF">2018-04-24T06:44:18Z</dcterms:modified>
</cp:coreProperties>
</file>