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82"/>
  </p:normalViewPr>
  <p:slideViewPr>
    <p:cSldViewPr snapToGrid="0" snapToObjects="1">
      <p:cViewPr varScale="1">
        <p:scale>
          <a:sx n="152" d="100"/>
          <a:sy n="152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3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7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9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7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38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3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76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7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6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D3EC-0B5F-454D-9DB6-597839DF4902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9D82-EB20-9C47-939B-4A045464D7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0" y="0"/>
            <a:ext cx="10017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Présentation à l'écran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</cp:revision>
  <dcterms:created xsi:type="dcterms:W3CDTF">2016-07-29T19:43:23Z</dcterms:created>
  <dcterms:modified xsi:type="dcterms:W3CDTF">2016-07-29T19:53:06Z</dcterms:modified>
</cp:coreProperties>
</file>